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9.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10.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1.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2.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3.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4.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5.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6.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7.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8.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9.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20.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21.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22.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23.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24.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25.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26.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27.xml" ContentType="application/vnd.openxmlformats-officedocument.theme+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28.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29.xml" ContentType="application/vnd.openxmlformats-officedocument.theme+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theme/theme30.xml" ContentType="application/vnd.openxmlformats-officedocument.theme+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31.xml" ContentType="application/vnd.openxmlformats-officedocument.theme+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32.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theme/theme33.xml" ContentType="application/vnd.openxmlformats-officedocument.theme+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theme/theme34.xml" ContentType="application/vnd.openxmlformats-officedocument.theme+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35.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theme/theme36.xml" ContentType="application/vnd.openxmlformats-officedocument.theme+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37.xml" ContentType="application/vnd.openxmlformats-officedocument.theme+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theme/theme38.xml" ContentType="application/vnd.openxmlformats-officedocument.theme+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theme/theme39.xml" ContentType="application/vnd.openxmlformats-officedocument.theme+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40.xml" ContentType="application/vnd.openxmlformats-officedocument.theme+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theme/theme41.xml" ContentType="application/vnd.openxmlformats-officedocument.theme+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theme/theme42.xml" ContentType="application/vnd.openxmlformats-officedocument.theme+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theme/theme43.xml" ContentType="application/vnd.openxmlformats-officedocument.theme+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theme/theme44.xml" ContentType="application/vnd.openxmlformats-officedocument.theme+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theme/theme45.xml" ContentType="application/vnd.openxmlformats-officedocument.theme+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46.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theme/theme47.xml" ContentType="application/vnd.openxmlformats-officedocument.theme+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theme/theme48.xml" ContentType="application/vnd.openxmlformats-officedocument.theme+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theme/theme49.xml" ContentType="application/vnd.openxmlformats-officedocument.theme+xml"/>
  <Override PartName="/ppt/theme/theme50.xml" ContentType="application/vnd.openxmlformats-officedocument.theme+xml"/>
  <Override PartName="/ppt/theme/theme5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7" r:id="rId1"/>
    <p:sldMasterId id="2147483705" r:id="rId2"/>
    <p:sldMasterId id="2147483714" r:id="rId3"/>
    <p:sldMasterId id="2147483723" r:id="rId4"/>
    <p:sldMasterId id="2147483732" r:id="rId5"/>
    <p:sldMasterId id="2147483741" r:id="rId6"/>
    <p:sldMasterId id="2147483756" r:id="rId7"/>
    <p:sldMasterId id="2147483764" r:id="rId8"/>
    <p:sldMasterId id="2147483772" r:id="rId9"/>
    <p:sldMasterId id="2147483780" r:id="rId10"/>
    <p:sldMasterId id="2147483788" r:id="rId11"/>
    <p:sldMasterId id="2147483796" r:id="rId12"/>
    <p:sldMasterId id="2147483804" r:id="rId13"/>
    <p:sldMasterId id="2147483812" r:id="rId14"/>
    <p:sldMasterId id="2147483820" r:id="rId15"/>
    <p:sldMasterId id="2147483828" r:id="rId16"/>
    <p:sldMasterId id="2147483836" r:id="rId17"/>
    <p:sldMasterId id="2147483844" r:id="rId18"/>
    <p:sldMasterId id="2147483852" r:id="rId19"/>
    <p:sldMasterId id="2147483860" r:id="rId20"/>
    <p:sldMasterId id="2147483868" r:id="rId21"/>
    <p:sldMasterId id="2147483876" r:id="rId22"/>
    <p:sldMasterId id="2147483884" r:id="rId23"/>
    <p:sldMasterId id="2147483892" r:id="rId24"/>
    <p:sldMasterId id="2147483900" r:id="rId25"/>
    <p:sldMasterId id="2147483908" r:id="rId26"/>
    <p:sldMasterId id="2147483916" r:id="rId27"/>
    <p:sldMasterId id="2147483924" r:id="rId28"/>
    <p:sldMasterId id="2147483932" r:id="rId29"/>
    <p:sldMasterId id="2147483940" r:id="rId30"/>
    <p:sldMasterId id="2147483948" r:id="rId31"/>
    <p:sldMasterId id="2147483956" r:id="rId32"/>
    <p:sldMasterId id="2147483964" r:id="rId33"/>
    <p:sldMasterId id="2147483972" r:id="rId34"/>
    <p:sldMasterId id="2147483980" r:id="rId35"/>
    <p:sldMasterId id="2147483988" r:id="rId36"/>
    <p:sldMasterId id="2147483996" r:id="rId37"/>
    <p:sldMasterId id="2147484004" r:id="rId38"/>
    <p:sldMasterId id="2147484012" r:id="rId39"/>
    <p:sldMasterId id="2147484020" r:id="rId40"/>
    <p:sldMasterId id="2147484028" r:id="rId41"/>
    <p:sldMasterId id="2147484036" r:id="rId42"/>
    <p:sldMasterId id="2147484044" r:id="rId43"/>
    <p:sldMasterId id="2147484052" r:id="rId44"/>
    <p:sldMasterId id="2147484060" r:id="rId45"/>
    <p:sldMasterId id="2147484068" r:id="rId46"/>
    <p:sldMasterId id="2147484076" r:id="rId47"/>
    <p:sldMasterId id="2147484084" r:id="rId48"/>
    <p:sldMasterId id="2147484090" r:id="rId49"/>
  </p:sldMasterIdLst>
  <p:notesMasterIdLst>
    <p:notesMasterId r:id="rId96"/>
  </p:notesMasterIdLst>
  <p:handoutMasterIdLst>
    <p:handoutMasterId r:id="rId97"/>
  </p:handoutMasterIdLst>
  <p:sldIdLst>
    <p:sldId id="274" r:id="rId50"/>
    <p:sldId id="496" r:id="rId51"/>
    <p:sldId id="512" r:id="rId52"/>
    <p:sldId id="494" r:id="rId53"/>
    <p:sldId id="518" r:id="rId54"/>
    <p:sldId id="519" r:id="rId55"/>
    <p:sldId id="538" r:id="rId56"/>
    <p:sldId id="552" r:id="rId57"/>
    <p:sldId id="553" r:id="rId58"/>
    <p:sldId id="493" r:id="rId59"/>
    <p:sldId id="521" r:id="rId60"/>
    <p:sldId id="522" r:id="rId61"/>
    <p:sldId id="524" r:id="rId62"/>
    <p:sldId id="513" r:id="rId63"/>
    <p:sldId id="514" r:id="rId64"/>
    <p:sldId id="515" r:id="rId65"/>
    <p:sldId id="516" r:id="rId66"/>
    <p:sldId id="517" r:id="rId67"/>
    <p:sldId id="525" r:id="rId68"/>
    <p:sldId id="526" r:id="rId69"/>
    <p:sldId id="527" r:id="rId70"/>
    <p:sldId id="528" r:id="rId71"/>
    <p:sldId id="529" r:id="rId72"/>
    <p:sldId id="530" r:id="rId73"/>
    <p:sldId id="532" r:id="rId74"/>
    <p:sldId id="533" r:id="rId75"/>
    <p:sldId id="534" r:id="rId76"/>
    <p:sldId id="535" r:id="rId77"/>
    <p:sldId id="536" r:id="rId78"/>
    <p:sldId id="537" r:id="rId79"/>
    <p:sldId id="540" r:id="rId80"/>
    <p:sldId id="541" r:id="rId81"/>
    <p:sldId id="542" r:id="rId82"/>
    <p:sldId id="543" r:id="rId83"/>
    <p:sldId id="544" r:id="rId84"/>
    <p:sldId id="545" r:id="rId85"/>
    <p:sldId id="546" r:id="rId86"/>
    <p:sldId id="547" r:id="rId87"/>
    <p:sldId id="548" r:id="rId88"/>
    <p:sldId id="549" r:id="rId89"/>
    <p:sldId id="550" r:id="rId90"/>
    <p:sldId id="506" r:id="rId91"/>
    <p:sldId id="554" r:id="rId92"/>
    <p:sldId id="504" r:id="rId93"/>
    <p:sldId id="441" r:id="rId94"/>
    <p:sldId id="473" r:id="rId95"/>
  </p:sldIdLst>
  <p:sldSz cx="9144000" cy="6858000" type="screen4x3"/>
  <p:notesSz cx="6735763" cy="9866313"/>
  <p:defaultTextStyle>
    <a:defPPr>
      <a:defRPr lang="nl-NL"/>
    </a:defPPr>
    <a:lvl1pPr algn="l" rtl="0" eaLnBrk="0" fontAlgn="base" hangingPunct="0">
      <a:spcBef>
        <a:spcPct val="0"/>
      </a:spcBef>
      <a:spcAft>
        <a:spcPct val="0"/>
      </a:spcAft>
      <a:defRPr sz="1400" kern="1200">
        <a:solidFill>
          <a:schemeClr val="bg1"/>
        </a:solidFill>
        <a:latin typeface="Arial" charset="0"/>
        <a:ea typeface="+mn-ea"/>
        <a:cs typeface="+mn-cs"/>
      </a:defRPr>
    </a:lvl1pPr>
    <a:lvl2pPr marL="457200" algn="l" rtl="0" eaLnBrk="0" fontAlgn="base" hangingPunct="0">
      <a:spcBef>
        <a:spcPct val="0"/>
      </a:spcBef>
      <a:spcAft>
        <a:spcPct val="0"/>
      </a:spcAft>
      <a:defRPr sz="1400" kern="1200">
        <a:solidFill>
          <a:schemeClr val="bg1"/>
        </a:solidFill>
        <a:latin typeface="Arial" charset="0"/>
        <a:ea typeface="+mn-ea"/>
        <a:cs typeface="+mn-cs"/>
      </a:defRPr>
    </a:lvl2pPr>
    <a:lvl3pPr marL="914400" algn="l" rtl="0" eaLnBrk="0" fontAlgn="base" hangingPunct="0">
      <a:spcBef>
        <a:spcPct val="0"/>
      </a:spcBef>
      <a:spcAft>
        <a:spcPct val="0"/>
      </a:spcAft>
      <a:defRPr sz="1400" kern="1200">
        <a:solidFill>
          <a:schemeClr val="bg1"/>
        </a:solidFill>
        <a:latin typeface="Arial" charset="0"/>
        <a:ea typeface="+mn-ea"/>
        <a:cs typeface="+mn-cs"/>
      </a:defRPr>
    </a:lvl3pPr>
    <a:lvl4pPr marL="1371600" algn="l" rtl="0" eaLnBrk="0" fontAlgn="base" hangingPunct="0">
      <a:spcBef>
        <a:spcPct val="0"/>
      </a:spcBef>
      <a:spcAft>
        <a:spcPct val="0"/>
      </a:spcAft>
      <a:defRPr sz="1400" kern="1200">
        <a:solidFill>
          <a:schemeClr val="bg1"/>
        </a:solidFill>
        <a:latin typeface="Arial" charset="0"/>
        <a:ea typeface="+mn-ea"/>
        <a:cs typeface="+mn-cs"/>
      </a:defRPr>
    </a:lvl4pPr>
    <a:lvl5pPr marL="1828800" algn="l" rtl="0" eaLnBrk="0" fontAlgn="base" hangingPunct="0">
      <a:spcBef>
        <a:spcPct val="0"/>
      </a:spcBef>
      <a:spcAft>
        <a:spcPct val="0"/>
      </a:spcAft>
      <a:defRPr sz="1400" kern="1200">
        <a:solidFill>
          <a:schemeClr val="bg1"/>
        </a:solidFill>
        <a:latin typeface="Arial" charset="0"/>
        <a:ea typeface="+mn-ea"/>
        <a:cs typeface="+mn-cs"/>
      </a:defRPr>
    </a:lvl5pPr>
    <a:lvl6pPr marL="2286000" algn="l" defTabSz="914400" rtl="0" eaLnBrk="1" latinLnBrk="0" hangingPunct="1">
      <a:defRPr sz="1400" kern="1200">
        <a:solidFill>
          <a:schemeClr val="bg1"/>
        </a:solidFill>
        <a:latin typeface="Arial" charset="0"/>
        <a:ea typeface="+mn-ea"/>
        <a:cs typeface="+mn-cs"/>
      </a:defRPr>
    </a:lvl6pPr>
    <a:lvl7pPr marL="2743200" algn="l" defTabSz="914400" rtl="0" eaLnBrk="1" latinLnBrk="0" hangingPunct="1">
      <a:defRPr sz="1400" kern="1200">
        <a:solidFill>
          <a:schemeClr val="bg1"/>
        </a:solidFill>
        <a:latin typeface="Arial" charset="0"/>
        <a:ea typeface="+mn-ea"/>
        <a:cs typeface="+mn-cs"/>
      </a:defRPr>
    </a:lvl7pPr>
    <a:lvl8pPr marL="3200400" algn="l" defTabSz="914400" rtl="0" eaLnBrk="1" latinLnBrk="0" hangingPunct="1">
      <a:defRPr sz="1400" kern="1200">
        <a:solidFill>
          <a:schemeClr val="bg1"/>
        </a:solidFill>
        <a:latin typeface="Arial" charset="0"/>
        <a:ea typeface="+mn-ea"/>
        <a:cs typeface="+mn-cs"/>
      </a:defRPr>
    </a:lvl8pPr>
    <a:lvl9pPr marL="3657600" algn="l" defTabSz="914400" rtl="0" eaLnBrk="1" latinLnBrk="0" hangingPunct="1">
      <a:defRPr sz="1400" kern="1200">
        <a:solidFill>
          <a:schemeClr val="bg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VAO" initials="MF"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00CC00"/>
    <a:srgbClr val="006600"/>
    <a:srgbClr val="008080"/>
    <a:srgbClr val="000000"/>
    <a:srgbClr val="50C8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85BE263C-DBD7-4A20-BB59-AAB30ACAA65A}" styleName="Stijl, gemiddeld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21" autoAdjust="0"/>
    <p:restoredTop sz="94718" autoAdjust="0"/>
  </p:normalViewPr>
  <p:slideViewPr>
    <p:cSldViewPr>
      <p:cViewPr>
        <p:scale>
          <a:sx n="75" d="100"/>
          <a:sy n="75" d="100"/>
        </p:scale>
        <p:origin x="-1248" y="-186"/>
      </p:cViewPr>
      <p:guideLst>
        <p:guide orient="horz" pos="2160"/>
        <p:guide pos="2880"/>
      </p:guideLst>
    </p:cSldViewPr>
  </p:slideViewPr>
  <p:outlineViewPr>
    <p:cViewPr>
      <p:scale>
        <a:sx n="33" d="100"/>
        <a:sy n="33" d="100"/>
      </p:scale>
      <p:origin x="0" y="84"/>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 Target="slides/slide14.xml"/><Relationship Id="rId68" Type="http://schemas.openxmlformats.org/officeDocument/2006/relationships/slide" Target="slides/slide19.xml"/><Relationship Id="rId84" Type="http://schemas.openxmlformats.org/officeDocument/2006/relationships/slide" Target="slides/slide35.xml"/><Relationship Id="rId89" Type="http://schemas.openxmlformats.org/officeDocument/2006/relationships/slide" Target="slides/slide40.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 Target="slides/slide4.xml"/><Relationship Id="rId58" Type="http://schemas.openxmlformats.org/officeDocument/2006/relationships/slide" Target="slides/slide9.xml"/><Relationship Id="rId74" Type="http://schemas.openxmlformats.org/officeDocument/2006/relationships/slide" Target="slides/slide25.xml"/><Relationship Id="rId79" Type="http://schemas.openxmlformats.org/officeDocument/2006/relationships/slide" Target="slides/slide30.xml"/><Relationship Id="rId102"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slide" Target="slides/slide41.xml"/><Relationship Id="rId95" Type="http://schemas.openxmlformats.org/officeDocument/2006/relationships/slide" Target="slides/slide46.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 Target="slides/slide15.xml"/><Relationship Id="rId69" Type="http://schemas.openxmlformats.org/officeDocument/2006/relationships/slide" Target="slides/slide20.xml"/><Relationship Id="rId80" Type="http://schemas.openxmlformats.org/officeDocument/2006/relationships/slide" Target="slides/slide31.xml"/><Relationship Id="rId85" Type="http://schemas.openxmlformats.org/officeDocument/2006/relationships/slide" Target="slides/slide36.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 Target="slides/slide10.xml"/><Relationship Id="rId67" Type="http://schemas.openxmlformats.org/officeDocument/2006/relationships/slide" Target="slides/slide18.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5.xml"/><Relationship Id="rId62" Type="http://schemas.openxmlformats.org/officeDocument/2006/relationships/slide" Target="slides/slide13.xml"/><Relationship Id="rId70" Type="http://schemas.openxmlformats.org/officeDocument/2006/relationships/slide" Target="slides/slide21.xml"/><Relationship Id="rId75" Type="http://schemas.openxmlformats.org/officeDocument/2006/relationships/slide" Target="slides/slide26.xml"/><Relationship Id="rId83" Type="http://schemas.openxmlformats.org/officeDocument/2006/relationships/slide" Target="slides/slide34.xml"/><Relationship Id="rId88" Type="http://schemas.openxmlformats.org/officeDocument/2006/relationships/slide" Target="slides/slide39.xml"/><Relationship Id="rId91" Type="http://schemas.openxmlformats.org/officeDocument/2006/relationships/slide" Target="slides/slide42.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 Target="slides/slide8.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 Target="slides/slide3.xml"/><Relationship Id="rId60" Type="http://schemas.openxmlformats.org/officeDocument/2006/relationships/slide" Target="slides/slide11.xml"/><Relationship Id="rId65" Type="http://schemas.openxmlformats.org/officeDocument/2006/relationships/slide" Target="slides/slide16.xml"/><Relationship Id="rId73" Type="http://schemas.openxmlformats.org/officeDocument/2006/relationships/slide" Target="slides/slide24.xml"/><Relationship Id="rId78" Type="http://schemas.openxmlformats.org/officeDocument/2006/relationships/slide" Target="slides/slide29.xml"/><Relationship Id="rId81" Type="http://schemas.openxmlformats.org/officeDocument/2006/relationships/slide" Target="slides/slide32.xml"/><Relationship Id="rId86" Type="http://schemas.openxmlformats.org/officeDocument/2006/relationships/slide" Target="slides/slide37.xml"/><Relationship Id="rId94" Type="http://schemas.openxmlformats.org/officeDocument/2006/relationships/slide" Target="slides/slide45.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34" Type="http://schemas.openxmlformats.org/officeDocument/2006/relationships/slideMaster" Target="slideMasters/slideMaster34.xml"/><Relationship Id="rId50" Type="http://schemas.openxmlformats.org/officeDocument/2006/relationships/slide" Target="slides/slide1.xml"/><Relationship Id="rId55" Type="http://schemas.openxmlformats.org/officeDocument/2006/relationships/slide" Target="slides/slide6.xml"/><Relationship Id="rId76" Type="http://schemas.openxmlformats.org/officeDocument/2006/relationships/slide" Target="slides/slide27.xml"/><Relationship Id="rId97"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slide" Target="slides/slide22.xml"/><Relationship Id="rId92" Type="http://schemas.openxmlformats.org/officeDocument/2006/relationships/slide" Target="slides/slide43.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 Target="slides/slide17.xml"/><Relationship Id="rId87" Type="http://schemas.openxmlformats.org/officeDocument/2006/relationships/slide" Target="slides/slide38.xml"/><Relationship Id="rId61" Type="http://schemas.openxmlformats.org/officeDocument/2006/relationships/slide" Target="slides/slide12.xml"/><Relationship Id="rId82" Type="http://schemas.openxmlformats.org/officeDocument/2006/relationships/slide" Target="slides/slide33.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 Target="slides/slide7.xml"/><Relationship Id="rId77" Type="http://schemas.openxmlformats.org/officeDocument/2006/relationships/slide" Target="slides/slide28.xml"/><Relationship Id="rId100"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2.xml"/><Relationship Id="rId72" Type="http://schemas.openxmlformats.org/officeDocument/2006/relationships/slide" Target="slides/slide23.xml"/><Relationship Id="rId93" Type="http://schemas.openxmlformats.org/officeDocument/2006/relationships/slide" Target="slides/slide44.xml"/><Relationship Id="rId98" Type="http://schemas.openxmlformats.org/officeDocument/2006/relationships/commentAuthors" Target="commentAuthors.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D10889-C52E-4072-A344-3F1EE35AE918}" type="doc">
      <dgm:prSet loTypeId="urn:microsoft.com/office/officeart/2005/8/layout/vList5" loCatId="list" qsTypeId="urn:microsoft.com/office/officeart/2005/8/quickstyle/3d2" qsCatId="3D" csTypeId="urn:microsoft.com/office/officeart/2005/8/colors/accent3_2" csCatId="accent3" phldr="1"/>
      <dgm:spPr/>
      <dgm:t>
        <a:bodyPr/>
        <a:lstStyle/>
        <a:p>
          <a:endParaRPr lang="nl-NL"/>
        </a:p>
      </dgm:t>
    </dgm:pt>
    <dgm:pt modelId="{0AA0B43A-6058-4FCD-92F1-2BA6ACA75157}">
      <dgm:prSet phldrT="[Text]"/>
      <dgm:spPr/>
      <dgm:t>
        <a:bodyPr/>
        <a:lstStyle/>
        <a:p>
          <a:r>
            <a:rPr lang="nl-NL" dirty="0" smtClean="0">
              <a:solidFill>
                <a:srgbClr val="FF0000"/>
              </a:solidFill>
            </a:rPr>
            <a:t>European </a:t>
          </a:r>
          <a:r>
            <a:rPr lang="nl-NL" dirty="0" err="1" smtClean="0">
              <a:solidFill>
                <a:srgbClr val="FF0000"/>
              </a:solidFill>
            </a:rPr>
            <a:t>standards</a:t>
          </a:r>
          <a:r>
            <a:rPr lang="nl-NL" dirty="0" smtClean="0">
              <a:solidFill>
                <a:srgbClr val="FF0000"/>
              </a:solidFill>
            </a:rPr>
            <a:t> </a:t>
          </a:r>
          <a:r>
            <a:rPr lang="nl-NL" dirty="0" err="1" smtClean="0">
              <a:solidFill>
                <a:srgbClr val="FF0000"/>
              </a:solidFill>
            </a:rPr>
            <a:t>and</a:t>
          </a:r>
          <a:r>
            <a:rPr lang="nl-NL" dirty="0" smtClean="0">
              <a:solidFill>
                <a:srgbClr val="FF0000"/>
              </a:solidFill>
            </a:rPr>
            <a:t> procedure</a:t>
          </a:r>
          <a:endParaRPr lang="nl-NL" dirty="0">
            <a:solidFill>
              <a:srgbClr val="FF0000"/>
            </a:solidFill>
          </a:endParaRPr>
        </a:p>
      </dgm:t>
    </dgm:pt>
    <dgm:pt modelId="{F7B3678C-BDB4-4E1C-B2ED-A17910E4481E}" type="parTrans" cxnId="{A3948AE5-B18A-4C1B-AA97-C7FF43106903}">
      <dgm:prSet/>
      <dgm:spPr/>
      <dgm:t>
        <a:bodyPr/>
        <a:lstStyle/>
        <a:p>
          <a:endParaRPr lang="nl-NL"/>
        </a:p>
      </dgm:t>
    </dgm:pt>
    <dgm:pt modelId="{6D182EFA-8450-41F4-A489-5FD5C5885223}" type="sibTrans" cxnId="{A3948AE5-B18A-4C1B-AA97-C7FF43106903}">
      <dgm:prSet/>
      <dgm:spPr/>
      <dgm:t>
        <a:bodyPr/>
        <a:lstStyle/>
        <a:p>
          <a:endParaRPr lang="nl-NL"/>
        </a:p>
      </dgm:t>
    </dgm:pt>
    <dgm:pt modelId="{D00E9584-4D8D-48CF-B142-B1430FC478C8}">
      <dgm:prSet phldrT="[Text]" custT="1"/>
      <dgm:spPr/>
      <dgm:t>
        <a:bodyPr/>
        <a:lstStyle/>
        <a:p>
          <a:r>
            <a:rPr lang="nl-NL" sz="2400" dirty="0" smtClean="0"/>
            <a:t>Standards </a:t>
          </a:r>
          <a:r>
            <a:rPr lang="nl-NL" sz="2400" dirty="0" err="1" smtClean="0"/>
            <a:t>and</a:t>
          </a:r>
          <a:r>
            <a:rPr lang="nl-NL" sz="2400" dirty="0" smtClean="0"/>
            <a:t> procedure  </a:t>
          </a:r>
          <a:r>
            <a:rPr lang="nl-NL" sz="2400" dirty="0" err="1" smtClean="0"/>
            <a:t>according</a:t>
          </a:r>
          <a:r>
            <a:rPr lang="nl-NL" sz="2400" dirty="0" smtClean="0"/>
            <a:t> </a:t>
          </a:r>
          <a:r>
            <a:rPr lang="nl-NL" sz="2400" dirty="0" err="1" smtClean="0"/>
            <a:t>to</a:t>
          </a:r>
          <a:r>
            <a:rPr lang="nl-NL" sz="2400" dirty="0" smtClean="0"/>
            <a:t> ESG, </a:t>
          </a:r>
          <a:r>
            <a:rPr lang="nl-NL" sz="2400" dirty="0" err="1" smtClean="0"/>
            <a:t>taking</a:t>
          </a:r>
          <a:r>
            <a:rPr lang="nl-NL" sz="2400" dirty="0" smtClean="0"/>
            <a:t> “</a:t>
          </a:r>
          <a:r>
            <a:rPr lang="nl-NL" sz="2400" dirty="0" err="1" smtClean="0"/>
            <a:t>jointness</a:t>
          </a:r>
          <a:r>
            <a:rPr lang="nl-NL" sz="2400" dirty="0" smtClean="0"/>
            <a:t>” </a:t>
          </a:r>
          <a:r>
            <a:rPr lang="nl-NL" sz="2400" dirty="0" err="1" smtClean="0"/>
            <a:t>into</a:t>
          </a:r>
          <a:r>
            <a:rPr lang="nl-NL" sz="2400" dirty="0" smtClean="0"/>
            <a:t> account</a:t>
          </a:r>
          <a:endParaRPr lang="nl-NL" sz="2400" dirty="0"/>
        </a:p>
      </dgm:t>
    </dgm:pt>
    <dgm:pt modelId="{579BFF74-AC6D-478B-9168-2496339F8BD9}" type="parTrans" cxnId="{C5CB1207-AD45-42DC-8764-3CC43A4776AE}">
      <dgm:prSet/>
      <dgm:spPr/>
      <dgm:t>
        <a:bodyPr/>
        <a:lstStyle/>
        <a:p>
          <a:endParaRPr lang="nl-NL"/>
        </a:p>
      </dgm:t>
    </dgm:pt>
    <dgm:pt modelId="{81CD61BB-04B0-4DAC-AF6F-56F9A1C176D1}" type="sibTrans" cxnId="{C5CB1207-AD45-42DC-8764-3CC43A4776AE}">
      <dgm:prSet/>
      <dgm:spPr/>
      <dgm:t>
        <a:bodyPr/>
        <a:lstStyle/>
        <a:p>
          <a:endParaRPr lang="nl-NL"/>
        </a:p>
      </dgm:t>
    </dgm:pt>
    <dgm:pt modelId="{56D88491-E752-4A45-9160-1352804C0D19}">
      <dgm:prSet phldrT="[Text]"/>
      <dgm:spPr/>
      <dgm:t>
        <a:bodyPr/>
        <a:lstStyle/>
        <a:p>
          <a:r>
            <a:rPr lang="nl-NL" dirty="0" err="1" smtClean="0">
              <a:solidFill>
                <a:srgbClr val="FF0000"/>
              </a:solidFill>
            </a:rPr>
            <a:t>Decision</a:t>
          </a:r>
          <a:r>
            <a:rPr lang="nl-NL" dirty="0" smtClean="0">
              <a:solidFill>
                <a:srgbClr val="FF0000"/>
              </a:solidFill>
            </a:rPr>
            <a:t>/</a:t>
          </a:r>
          <a:r>
            <a:rPr lang="nl-NL" dirty="0" err="1" smtClean="0">
              <a:solidFill>
                <a:srgbClr val="FF0000"/>
              </a:solidFill>
            </a:rPr>
            <a:t>result</a:t>
          </a:r>
          <a:endParaRPr lang="nl-NL" dirty="0">
            <a:solidFill>
              <a:srgbClr val="FF0000"/>
            </a:solidFill>
          </a:endParaRPr>
        </a:p>
      </dgm:t>
    </dgm:pt>
    <dgm:pt modelId="{4B9D985E-015F-4A31-BE23-240EBA59386A}" type="parTrans" cxnId="{F5782CD0-E46D-4D8C-B70F-118D17750D8C}">
      <dgm:prSet/>
      <dgm:spPr/>
      <dgm:t>
        <a:bodyPr/>
        <a:lstStyle/>
        <a:p>
          <a:endParaRPr lang="nl-NL"/>
        </a:p>
      </dgm:t>
    </dgm:pt>
    <dgm:pt modelId="{E2DF35B1-726C-4DBE-8DB1-A20B36E2ACC8}" type="sibTrans" cxnId="{F5782CD0-E46D-4D8C-B70F-118D17750D8C}">
      <dgm:prSet/>
      <dgm:spPr/>
      <dgm:t>
        <a:bodyPr/>
        <a:lstStyle/>
        <a:p>
          <a:endParaRPr lang="nl-NL"/>
        </a:p>
      </dgm:t>
    </dgm:pt>
    <dgm:pt modelId="{CBBE310E-A796-404B-8028-C7EE758F40C7}">
      <dgm:prSet phldrT="[Text]" custT="1"/>
      <dgm:spPr/>
      <dgm:t>
        <a:bodyPr/>
        <a:lstStyle/>
        <a:p>
          <a:endParaRPr lang="nl-NL" sz="2400" dirty="0"/>
        </a:p>
      </dgm:t>
    </dgm:pt>
    <dgm:pt modelId="{437CCA37-8925-4F44-A2D4-D8B1D8708D9F}" type="parTrans" cxnId="{A77CECC7-EF92-4343-B5D4-21DFBC8A1BEA}">
      <dgm:prSet/>
      <dgm:spPr/>
      <dgm:t>
        <a:bodyPr/>
        <a:lstStyle/>
        <a:p>
          <a:endParaRPr lang="nl-NL"/>
        </a:p>
      </dgm:t>
    </dgm:pt>
    <dgm:pt modelId="{2A7C94F5-512E-48A7-9AAB-3FEE7A64BD74}" type="sibTrans" cxnId="{A77CECC7-EF92-4343-B5D4-21DFBC8A1BEA}">
      <dgm:prSet/>
      <dgm:spPr/>
      <dgm:t>
        <a:bodyPr/>
        <a:lstStyle/>
        <a:p>
          <a:endParaRPr lang="nl-NL"/>
        </a:p>
      </dgm:t>
    </dgm:pt>
    <dgm:pt modelId="{B5F2C984-9694-4360-8C66-2B1155484341}">
      <dgm:prSet phldrT="[Text]" custT="1"/>
      <dgm:spPr/>
      <dgm:t>
        <a:bodyPr/>
        <a:lstStyle/>
        <a:p>
          <a:r>
            <a:rPr lang="en-GB" sz="2000" dirty="0" smtClean="0"/>
            <a:t>“Setting standards…based on the agreed tools of the EHEA, without applying additional national criteria”</a:t>
          </a:r>
          <a:endParaRPr lang="nl-NL" sz="2000" dirty="0"/>
        </a:p>
      </dgm:t>
    </dgm:pt>
    <dgm:pt modelId="{D444E2FB-A3B9-4EAE-B295-4774CA20F5EC}" type="parTrans" cxnId="{79F7B943-8701-4874-9565-A51AC5D3F15A}">
      <dgm:prSet/>
      <dgm:spPr/>
      <dgm:t>
        <a:bodyPr/>
        <a:lstStyle/>
        <a:p>
          <a:endParaRPr lang="nl-NL"/>
        </a:p>
      </dgm:t>
    </dgm:pt>
    <dgm:pt modelId="{A03B0C17-0544-4377-959E-2D325ADBEB5D}" type="sibTrans" cxnId="{79F7B943-8701-4874-9565-A51AC5D3F15A}">
      <dgm:prSet/>
      <dgm:spPr/>
      <dgm:t>
        <a:bodyPr/>
        <a:lstStyle/>
        <a:p>
          <a:endParaRPr lang="nl-NL"/>
        </a:p>
      </dgm:t>
    </dgm:pt>
    <dgm:pt modelId="{73183A48-840D-437D-A2A3-2E515129C64C}">
      <dgm:prSet custT="1"/>
      <dgm:spPr/>
      <dgm:t>
        <a:bodyPr/>
        <a:lstStyle/>
        <a:p>
          <a:r>
            <a:rPr lang="nl-NL" sz="2400" dirty="0" err="1" smtClean="0"/>
            <a:t>By</a:t>
          </a:r>
          <a:r>
            <a:rPr lang="nl-NL" sz="2400" dirty="0" smtClean="0"/>
            <a:t> EQAR-</a:t>
          </a:r>
          <a:r>
            <a:rPr lang="nl-NL" sz="2400" dirty="0" err="1" smtClean="0"/>
            <a:t>listed</a:t>
          </a:r>
          <a:r>
            <a:rPr lang="nl-NL" sz="2400" dirty="0" smtClean="0"/>
            <a:t> agency</a:t>
          </a:r>
          <a:endParaRPr lang="nl-NL" sz="2400" dirty="0"/>
        </a:p>
      </dgm:t>
    </dgm:pt>
    <dgm:pt modelId="{C397C3C3-5B93-4FD5-A208-7B105746082B}" type="parTrans" cxnId="{CB2CE54D-23E9-4B6D-9CD7-61FC953250A2}">
      <dgm:prSet/>
      <dgm:spPr/>
      <dgm:t>
        <a:bodyPr/>
        <a:lstStyle/>
        <a:p>
          <a:endParaRPr lang="en-GB"/>
        </a:p>
      </dgm:t>
    </dgm:pt>
    <dgm:pt modelId="{C6813141-EEC7-4507-A43C-457ED236BC47}" type="sibTrans" cxnId="{CB2CE54D-23E9-4B6D-9CD7-61FC953250A2}">
      <dgm:prSet/>
      <dgm:spPr/>
      <dgm:t>
        <a:bodyPr/>
        <a:lstStyle/>
        <a:p>
          <a:endParaRPr lang="en-GB"/>
        </a:p>
      </dgm:t>
    </dgm:pt>
    <dgm:pt modelId="{A026F909-0536-4779-BE9B-C18DB2504A37}">
      <dgm:prSet phldrT="[Text]" custT="1"/>
      <dgm:spPr/>
      <dgm:t>
        <a:bodyPr/>
        <a:lstStyle/>
        <a:p>
          <a:endParaRPr lang="nl-NL" sz="2400" dirty="0"/>
        </a:p>
      </dgm:t>
    </dgm:pt>
    <dgm:pt modelId="{B3FFC286-577B-41A4-AD7B-6E49CFE6804F}" type="sibTrans" cxnId="{B39C6EF3-1DD9-4388-91A6-7EBA3BE48051}">
      <dgm:prSet/>
      <dgm:spPr/>
      <dgm:t>
        <a:bodyPr/>
        <a:lstStyle/>
        <a:p>
          <a:endParaRPr lang="nl-NL"/>
        </a:p>
      </dgm:t>
    </dgm:pt>
    <dgm:pt modelId="{3ABE51ED-C9D7-4244-8173-27E44B03554F}" type="parTrans" cxnId="{B39C6EF3-1DD9-4388-91A6-7EBA3BE48051}">
      <dgm:prSet/>
      <dgm:spPr/>
      <dgm:t>
        <a:bodyPr/>
        <a:lstStyle/>
        <a:p>
          <a:endParaRPr lang="nl-NL"/>
        </a:p>
      </dgm:t>
    </dgm:pt>
    <dgm:pt modelId="{7CEE157C-105F-40CD-9099-667678FE8F80}">
      <dgm:prSet phldrT="[Text]"/>
      <dgm:spPr/>
      <dgm:t>
        <a:bodyPr/>
        <a:lstStyle/>
        <a:p>
          <a:r>
            <a:rPr lang="nl-NL" dirty="0" smtClean="0">
              <a:solidFill>
                <a:srgbClr val="FF0000"/>
              </a:solidFill>
            </a:rPr>
            <a:t>No </a:t>
          </a:r>
          <a:r>
            <a:rPr lang="nl-NL" dirty="0" err="1" smtClean="0">
              <a:solidFill>
                <a:srgbClr val="FF0000"/>
              </a:solidFill>
            </a:rPr>
            <a:t>additional</a:t>
          </a:r>
          <a:r>
            <a:rPr lang="nl-NL" dirty="0" smtClean="0">
              <a:solidFill>
                <a:srgbClr val="FF0000"/>
              </a:solidFill>
            </a:rPr>
            <a:t> </a:t>
          </a:r>
          <a:r>
            <a:rPr lang="nl-NL" dirty="0" err="1" smtClean="0">
              <a:solidFill>
                <a:srgbClr val="FF0000"/>
              </a:solidFill>
            </a:rPr>
            <a:t>national</a:t>
          </a:r>
          <a:r>
            <a:rPr lang="nl-NL" dirty="0" smtClean="0">
              <a:solidFill>
                <a:srgbClr val="FF0000"/>
              </a:solidFill>
            </a:rPr>
            <a:t> criteria!</a:t>
          </a:r>
          <a:endParaRPr lang="nl-NL" dirty="0">
            <a:solidFill>
              <a:srgbClr val="FF0000"/>
            </a:solidFill>
          </a:endParaRPr>
        </a:p>
      </dgm:t>
    </dgm:pt>
    <dgm:pt modelId="{D7B27893-A63E-4570-8622-0C1432E94464}" type="sibTrans" cxnId="{B4155870-9A34-45BA-B794-787855745504}">
      <dgm:prSet/>
      <dgm:spPr/>
      <dgm:t>
        <a:bodyPr/>
        <a:lstStyle/>
        <a:p>
          <a:endParaRPr lang="nl-NL"/>
        </a:p>
      </dgm:t>
    </dgm:pt>
    <dgm:pt modelId="{930C8F2F-7982-40B5-A620-D8BA719AB3FC}" type="parTrans" cxnId="{B4155870-9A34-45BA-B794-787855745504}">
      <dgm:prSet/>
      <dgm:spPr/>
      <dgm:t>
        <a:bodyPr/>
        <a:lstStyle/>
        <a:p>
          <a:endParaRPr lang="nl-NL"/>
        </a:p>
      </dgm:t>
    </dgm:pt>
    <dgm:pt modelId="{E993F505-AD0F-4E4F-B4EB-FB95FC2D6598}">
      <dgm:prSet custT="1"/>
      <dgm:spPr/>
      <dgm:t>
        <a:bodyPr/>
        <a:lstStyle/>
        <a:p>
          <a:r>
            <a:rPr lang="nl-NL" sz="2400" dirty="0" err="1" smtClean="0"/>
            <a:t>Accepted</a:t>
          </a:r>
          <a:r>
            <a:rPr lang="nl-NL" sz="2400" dirty="0" smtClean="0"/>
            <a:t> in </a:t>
          </a:r>
          <a:r>
            <a:rPr lang="nl-NL" sz="2400" dirty="0" err="1" smtClean="0"/>
            <a:t>other</a:t>
          </a:r>
          <a:r>
            <a:rPr lang="nl-NL" sz="2400" dirty="0" smtClean="0"/>
            <a:t> EHEA </a:t>
          </a:r>
          <a:r>
            <a:rPr lang="nl-NL" sz="2400" dirty="0" err="1" smtClean="0"/>
            <a:t>countries</a:t>
          </a:r>
          <a:r>
            <a:rPr lang="nl-NL" sz="2400" dirty="0" smtClean="0"/>
            <a:t> </a:t>
          </a:r>
          <a:r>
            <a:rPr lang="nl-NL" sz="2400" dirty="0" err="1" smtClean="0"/>
            <a:t>by</a:t>
          </a:r>
          <a:r>
            <a:rPr lang="nl-NL" sz="2400" dirty="0" smtClean="0"/>
            <a:t> </a:t>
          </a:r>
          <a:r>
            <a:rPr lang="nl-NL" sz="2400" dirty="0" err="1" smtClean="0"/>
            <a:t>other</a:t>
          </a:r>
          <a:r>
            <a:rPr lang="nl-NL" sz="2400" dirty="0" smtClean="0"/>
            <a:t> </a:t>
          </a:r>
          <a:r>
            <a:rPr lang="nl-NL" sz="2400" dirty="0" err="1" smtClean="0"/>
            <a:t>agencies</a:t>
          </a:r>
          <a:endParaRPr lang="en-GB" sz="2400" dirty="0"/>
        </a:p>
      </dgm:t>
    </dgm:pt>
    <dgm:pt modelId="{42B628CF-FB99-4347-BB27-4E8C26B238A7}" type="parTrans" cxnId="{625C3C8D-1140-47AD-8E79-F23E43E1F60C}">
      <dgm:prSet/>
      <dgm:spPr/>
      <dgm:t>
        <a:bodyPr/>
        <a:lstStyle/>
        <a:p>
          <a:endParaRPr lang="en-GB"/>
        </a:p>
      </dgm:t>
    </dgm:pt>
    <dgm:pt modelId="{80024706-0E54-48A4-9828-C8330B819CB3}" type="sibTrans" cxnId="{625C3C8D-1140-47AD-8E79-F23E43E1F60C}">
      <dgm:prSet/>
      <dgm:spPr/>
      <dgm:t>
        <a:bodyPr/>
        <a:lstStyle/>
        <a:p>
          <a:endParaRPr lang="en-GB"/>
        </a:p>
      </dgm:t>
    </dgm:pt>
    <dgm:pt modelId="{49203978-0060-488E-84DA-B3184C6F87CC}" type="pres">
      <dgm:prSet presAssocID="{75D10889-C52E-4072-A344-3F1EE35AE918}" presName="Name0" presStyleCnt="0">
        <dgm:presLayoutVars>
          <dgm:dir/>
          <dgm:animLvl val="lvl"/>
          <dgm:resizeHandles val="exact"/>
        </dgm:presLayoutVars>
      </dgm:prSet>
      <dgm:spPr/>
      <dgm:t>
        <a:bodyPr/>
        <a:lstStyle/>
        <a:p>
          <a:endParaRPr lang="nl-NL"/>
        </a:p>
      </dgm:t>
    </dgm:pt>
    <dgm:pt modelId="{753CB5FA-35C9-47F0-B31B-BC01874C3AA3}" type="pres">
      <dgm:prSet presAssocID="{0AA0B43A-6058-4FCD-92F1-2BA6ACA75157}" presName="linNode" presStyleCnt="0"/>
      <dgm:spPr/>
      <dgm:t>
        <a:bodyPr/>
        <a:lstStyle/>
        <a:p>
          <a:endParaRPr lang="nl-NL"/>
        </a:p>
      </dgm:t>
    </dgm:pt>
    <dgm:pt modelId="{9A099E51-C98A-4C44-AB15-76E1B7EC4F59}" type="pres">
      <dgm:prSet presAssocID="{0AA0B43A-6058-4FCD-92F1-2BA6ACA75157}" presName="parentText" presStyleLbl="node1" presStyleIdx="0" presStyleCnt="3" custLinFactNeighborX="-822" custLinFactNeighborY="594">
        <dgm:presLayoutVars>
          <dgm:chMax val="1"/>
          <dgm:bulletEnabled val="1"/>
        </dgm:presLayoutVars>
      </dgm:prSet>
      <dgm:spPr/>
      <dgm:t>
        <a:bodyPr/>
        <a:lstStyle/>
        <a:p>
          <a:endParaRPr lang="nl-NL"/>
        </a:p>
      </dgm:t>
    </dgm:pt>
    <dgm:pt modelId="{4F178B43-A584-4FCA-A054-01024726DAD4}" type="pres">
      <dgm:prSet presAssocID="{0AA0B43A-6058-4FCD-92F1-2BA6ACA75157}" presName="descendantText" presStyleLbl="alignAccFollowNode1" presStyleIdx="0" presStyleCnt="3">
        <dgm:presLayoutVars>
          <dgm:bulletEnabled val="1"/>
        </dgm:presLayoutVars>
      </dgm:prSet>
      <dgm:spPr/>
      <dgm:t>
        <a:bodyPr/>
        <a:lstStyle/>
        <a:p>
          <a:endParaRPr lang="nl-NL"/>
        </a:p>
      </dgm:t>
    </dgm:pt>
    <dgm:pt modelId="{5E23AFA5-A3AC-4813-8A9B-3B440D7A4059}" type="pres">
      <dgm:prSet presAssocID="{6D182EFA-8450-41F4-A489-5FD5C5885223}" presName="sp" presStyleCnt="0"/>
      <dgm:spPr/>
      <dgm:t>
        <a:bodyPr/>
        <a:lstStyle/>
        <a:p>
          <a:endParaRPr lang="nl-NL"/>
        </a:p>
      </dgm:t>
    </dgm:pt>
    <dgm:pt modelId="{7F86CEE9-7735-4A98-9F59-61576E6C9CC3}" type="pres">
      <dgm:prSet presAssocID="{56D88491-E752-4A45-9160-1352804C0D19}" presName="linNode" presStyleCnt="0"/>
      <dgm:spPr/>
      <dgm:t>
        <a:bodyPr/>
        <a:lstStyle/>
        <a:p>
          <a:endParaRPr lang="nl-NL"/>
        </a:p>
      </dgm:t>
    </dgm:pt>
    <dgm:pt modelId="{81C3F8E4-F9B2-4AE9-B786-1237405C6532}" type="pres">
      <dgm:prSet presAssocID="{56D88491-E752-4A45-9160-1352804C0D19}" presName="parentText" presStyleLbl="node1" presStyleIdx="1" presStyleCnt="3">
        <dgm:presLayoutVars>
          <dgm:chMax val="1"/>
          <dgm:bulletEnabled val="1"/>
        </dgm:presLayoutVars>
      </dgm:prSet>
      <dgm:spPr/>
      <dgm:t>
        <a:bodyPr/>
        <a:lstStyle/>
        <a:p>
          <a:endParaRPr lang="nl-NL"/>
        </a:p>
      </dgm:t>
    </dgm:pt>
    <dgm:pt modelId="{CAD09ED0-8B13-455C-A999-6984DE60F879}" type="pres">
      <dgm:prSet presAssocID="{56D88491-E752-4A45-9160-1352804C0D19}" presName="descendantText" presStyleLbl="alignAccFollowNode1" presStyleIdx="1" presStyleCnt="3" custScaleY="140459" custLinFactNeighborX="4486" custLinFactNeighborY="-2866">
        <dgm:presLayoutVars>
          <dgm:bulletEnabled val="1"/>
        </dgm:presLayoutVars>
      </dgm:prSet>
      <dgm:spPr/>
      <dgm:t>
        <a:bodyPr/>
        <a:lstStyle/>
        <a:p>
          <a:endParaRPr lang="nl-NL"/>
        </a:p>
      </dgm:t>
    </dgm:pt>
    <dgm:pt modelId="{27330604-F98C-4097-A3D4-A47A300A77C9}" type="pres">
      <dgm:prSet presAssocID="{E2DF35B1-726C-4DBE-8DB1-A20B36E2ACC8}" presName="sp" presStyleCnt="0"/>
      <dgm:spPr/>
      <dgm:t>
        <a:bodyPr/>
        <a:lstStyle/>
        <a:p>
          <a:endParaRPr lang="nl-NL"/>
        </a:p>
      </dgm:t>
    </dgm:pt>
    <dgm:pt modelId="{88714E76-79A0-4CC1-B124-3E85848BEFAD}" type="pres">
      <dgm:prSet presAssocID="{7CEE157C-105F-40CD-9099-667678FE8F80}" presName="linNode" presStyleCnt="0"/>
      <dgm:spPr/>
      <dgm:t>
        <a:bodyPr/>
        <a:lstStyle/>
        <a:p>
          <a:endParaRPr lang="nl-NL"/>
        </a:p>
      </dgm:t>
    </dgm:pt>
    <dgm:pt modelId="{40E90AC9-1353-477D-B097-17DB680CEAD8}" type="pres">
      <dgm:prSet presAssocID="{7CEE157C-105F-40CD-9099-667678FE8F80}" presName="parentText" presStyleLbl="node1" presStyleIdx="2" presStyleCnt="3">
        <dgm:presLayoutVars>
          <dgm:chMax val="1"/>
          <dgm:bulletEnabled val="1"/>
        </dgm:presLayoutVars>
      </dgm:prSet>
      <dgm:spPr/>
      <dgm:t>
        <a:bodyPr/>
        <a:lstStyle/>
        <a:p>
          <a:endParaRPr lang="nl-NL"/>
        </a:p>
      </dgm:t>
    </dgm:pt>
    <dgm:pt modelId="{BC6391F1-69AF-479E-BF5F-1FF40A566B4F}" type="pres">
      <dgm:prSet presAssocID="{7CEE157C-105F-40CD-9099-667678FE8F80}" presName="descendantText" presStyleLbl="alignAccFollowNode1" presStyleIdx="2" presStyleCnt="3">
        <dgm:presLayoutVars>
          <dgm:bulletEnabled val="1"/>
        </dgm:presLayoutVars>
      </dgm:prSet>
      <dgm:spPr/>
      <dgm:t>
        <a:bodyPr/>
        <a:lstStyle/>
        <a:p>
          <a:endParaRPr lang="nl-NL"/>
        </a:p>
      </dgm:t>
    </dgm:pt>
  </dgm:ptLst>
  <dgm:cxnLst>
    <dgm:cxn modelId="{79F7B943-8701-4874-9565-A51AC5D3F15A}" srcId="{7CEE157C-105F-40CD-9099-667678FE8F80}" destId="{B5F2C984-9694-4360-8C66-2B1155484341}" srcOrd="1" destOrd="0" parTransId="{D444E2FB-A3B9-4EAE-B295-4774CA20F5EC}" sibTransId="{A03B0C17-0544-4377-959E-2D325ADBEB5D}"/>
    <dgm:cxn modelId="{A3948AE5-B18A-4C1B-AA97-C7FF43106903}" srcId="{75D10889-C52E-4072-A344-3F1EE35AE918}" destId="{0AA0B43A-6058-4FCD-92F1-2BA6ACA75157}" srcOrd="0" destOrd="0" parTransId="{F7B3678C-BDB4-4E1C-B2ED-A17910E4481E}" sibTransId="{6D182EFA-8450-41F4-A489-5FD5C5885223}"/>
    <dgm:cxn modelId="{4D3B7C39-7EF1-4BBC-BBC2-615909229A10}" type="presOf" srcId="{73183A48-840D-437D-A2A3-2E515129C64C}" destId="{CAD09ED0-8B13-455C-A999-6984DE60F879}" srcOrd="0" destOrd="1" presId="urn:microsoft.com/office/officeart/2005/8/layout/vList5"/>
    <dgm:cxn modelId="{625C3C8D-1140-47AD-8E79-F23E43E1F60C}" srcId="{56D88491-E752-4A45-9160-1352804C0D19}" destId="{E993F505-AD0F-4E4F-B4EB-FB95FC2D6598}" srcOrd="2" destOrd="0" parTransId="{42B628CF-FB99-4347-BB27-4E8C26B238A7}" sibTransId="{80024706-0E54-48A4-9828-C8330B819CB3}"/>
    <dgm:cxn modelId="{A77CECC7-EF92-4343-B5D4-21DFBC8A1BEA}" srcId="{56D88491-E752-4A45-9160-1352804C0D19}" destId="{CBBE310E-A796-404B-8028-C7EE758F40C7}" srcOrd="0" destOrd="0" parTransId="{437CCA37-8925-4F44-A2D4-D8B1D8708D9F}" sibTransId="{2A7C94F5-512E-48A7-9AAB-3FEE7A64BD74}"/>
    <dgm:cxn modelId="{0D2F855D-229E-4FDF-A260-1B8E556638D0}" type="presOf" srcId="{E993F505-AD0F-4E4F-B4EB-FB95FC2D6598}" destId="{CAD09ED0-8B13-455C-A999-6984DE60F879}" srcOrd="0" destOrd="2" presId="urn:microsoft.com/office/officeart/2005/8/layout/vList5"/>
    <dgm:cxn modelId="{B39C6EF3-1DD9-4388-91A6-7EBA3BE48051}" srcId="{7CEE157C-105F-40CD-9099-667678FE8F80}" destId="{A026F909-0536-4779-BE9B-C18DB2504A37}" srcOrd="0" destOrd="0" parTransId="{3ABE51ED-C9D7-4244-8173-27E44B03554F}" sibTransId="{B3FFC286-577B-41A4-AD7B-6E49CFE6804F}"/>
    <dgm:cxn modelId="{E41458C6-3AF3-42AB-A29E-8FFEE349D4E2}" type="presOf" srcId="{0AA0B43A-6058-4FCD-92F1-2BA6ACA75157}" destId="{9A099E51-C98A-4C44-AB15-76E1B7EC4F59}" srcOrd="0" destOrd="0" presId="urn:microsoft.com/office/officeart/2005/8/layout/vList5"/>
    <dgm:cxn modelId="{242F5B07-D89B-4BC4-A942-AC7081101A82}" type="presOf" srcId="{CBBE310E-A796-404B-8028-C7EE758F40C7}" destId="{CAD09ED0-8B13-455C-A999-6984DE60F879}" srcOrd="0" destOrd="0" presId="urn:microsoft.com/office/officeart/2005/8/layout/vList5"/>
    <dgm:cxn modelId="{B4155870-9A34-45BA-B794-787855745504}" srcId="{75D10889-C52E-4072-A344-3F1EE35AE918}" destId="{7CEE157C-105F-40CD-9099-667678FE8F80}" srcOrd="2" destOrd="0" parTransId="{930C8F2F-7982-40B5-A620-D8BA719AB3FC}" sibTransId="{D7B27893-A63E-4570-8622-0C1432E94464}"/>
    <dgm:cxn modelId="{2F4116EA-B1B2-4D84-B510-F9B49CB53CE7}" type="presOf" srcId="{D00E9584-4D8D-48CF-B142-B1430FC478C8}" destId="{4F178B43-A584-4FCA-A054-01024726DAD4}" srcOrd="0" destOrd="0" presId="urn:microsoft.com/office/officeart/2005/8/layout/vList5"/>
    <dgm:cxn modelId="{CB2CE54D-23E9-4B6D-9CD7-61FC953250A2}" srcId="{56D88491-E752-4A45-9160-1352804C0D19}" destId="{73183A48-840D-437D-A2A3-2E515129C64C}" srcOrd="1" destOrd="0" parTransId="{C397C3C3-5B93-4FD5-A208-7B105746082B}" sibTransId="{C6813141-EEC7-4507-A43C-457ED236BC47}"/>
    <dgm:cxn modelId="{C8371A9A-127F-4F55-BB3C-033F92F7C320}" type="presOf" srcId="{7CEE157C-105F-40CD-9099-667678FE8F80}" destId="{40E90AC9-1353-477D-B097-17DB680CEAD8}" srcOrd="0" destOrd="0" presId="urn:microsoft.com/office/officeart/2005/8/layout/vList5"/>
    <dgm:cxn modelId="{EC0D8E69-68A6-4AD4-858E-7E558937166E}" type="presOf" srcId="{75D10889-C52E-4072-A344-3F1EE35AE918}" destId="{49203978-0060-488E-84DA-B3184C6F87CC}" srcOrd="0" destOrd="0" presId="urn:microsoft.com/office/officeart/2005/8/layout/vList5"/>
    <dgm:cxn modelId="{C5CB1207-AD45-42DC-8764-3CC43A4776AE}" srcId="{0AA0B43A-6058-4FCD-92F1-2BA6ACA75157}" destId="{D00E9584-4D8D-48CF-B142-B1430FC478C8}" srcOrd="0" destOrd="0" parTransId="{579BFF74-AC6D-478B-9168-2496339F8BD9}" sibTransId="{81CD61BB-04B0-4DAC-AF6F-56F9A1C176D1}"/>
    <dgm:cxn modelId="{E2AB6B3A-70CB-4067-A52C-C58FEB612AC6}" type="presOf" srcId="{B5F2C984-9694-4360-8C66-2B1155484341}" destId="{BC6391F1-69AF-479E-BF5F-1FF40A566B4F}" srcOrd="0" destOrd="1" presId="urn:microsoft.com/office/officeart/2005/8/layout/vList5"/>
    <dgm:cxn modelId="{531E952C-B3E0-4004-A51D-3FC88E97C4F8}" type="presOf" srcId="{56D88491-E752-4A45-9160-1352804C0D19}" destId="{81C3F8E4-F9B2-4AE9-B786-1237405C6532}" srcOrd="0" destOrd="0" presId="urn:microsoft.com/office/officeart/2005/8/layout/vList5"/>
    <dgm:cxn modelId="{40A7108E-0F46-4AA6-B218-D1CD141730BE}" type="presOf" srcId="{A026F909-0536-4779-BE9B-C18DB2504A37}" destId="{BC6391F1-69AF-479E-BF5F-1FF40A566B4F}" srcOrd="0" destOrd="0" presId="urn:microsoft.com/office/officeart/2005/8/layout/vList5"/>
    <dgm:cxn modelId="{F5782CD0-E46D-4D8C-B70F-118D17750D8C}" srcId="{75D10889-C52E-4072-A344-3F1EE35AE918}" destId="{56D88491-E752-4A45-9160-1352804C0D19}" srcOrd="1" destOrd="0" parTransId="{4B9D985E-015F-4A31-BE23-240EBA59386A}" sibTransId="{E2DF35B1-726C-4DBE-8DB1-A20B36E2ACC8}"/>
    <dgm:cxn modelId="{A461E806-ECB2-4007-85FA-CE7989DF07C5}" type="presParOf" srcId="{49203978-0060-488E-84DA-B3184C6F87CC}" destId="{753CB5FA-35C9-47F0-B31B-BC01874C3AA3}" srcOrd="0" destOrd="0" presId="urn:microsoft.com/office/officeart/2005/8/layout/vList5"/>
    <dgm:cxn modelId="{45203165-5B5B-4342-AE77-FEABB48B9042}" type="presParOf" srcId="{753CB5FA-35C9-47F0-B31B-BC01874C3AA3}" destId="{9A099E51-C98A-4C44-AB15-76E1B7EC4F59}" srcOrd="0" destOrd="0" presId="urn:microsoft.com/office/officeart/2005/8/layout/vList5"/>
    <dgm:cxn modelId="{A0A7A329-AD80-4DA8-9C0D-2AEAE4482577}" type="presParOf" srcId="{753CB5FA-35C9-47F0-B31B-BC01874C3AA3}" destId="{4F178B43-A584-4FCA-A054-01024726DAD4}" srcOrd="1" destOrd="0" presId="urn:microsoft.com/office/officeart/2005/8/layout/vList5"/>
    <dgm:cxn modelId="{ADEE9888-4CF2-4350-BBD1-E51E539E6745}" type="presParOf" srcId="{49203978-0060-488E-84DA-B3184C6F87CC}" destId="{5E23AFA5-A3AC-4813-8A9B-3B440D7A4059}" srcOrd="1" destOrd="0" presId="urn:microsoft.com/office/officeart/2005/8/layout/vList5"/>
    <dgm:cxn modelId="{B3A5E82A-7D0B-42E0-8BAE-9631A48E88F1}" type="presParOf" srcId="{49203978-0060-488E-84DA-B3184C6F87CC}" destId="{7F86CEE9-7735-4A98-9F59-61576E6C9CC3}" srcOrd="2" destOrd="0" presId="urn:microsoft.com/office/officeart/2005/8/layout/vList5"/>
    <dgm:cxn modelId="{12373C49-0047-41F6-BADA-330BB39119F3}" type="presParOf" srcId="{7F86CEE9-7735-4A98-9F59-61576E6C9CC3}" destId="{81C3F8E4-F9B2-4AE9-B786-1237405C6532}" srcOrd="0" destOrd="0" presId="urn:microsoft.com/office/officeart/2005/8/layout/vList5"/>
    <dgm:cxn modelId="{8F24D67E-A115-40C3-9395-0BF48E96D8A3}" type="presParOf" srcId="{7F86CEE9-7735-4A98-9F59-61576E6C9CC3}" destId="{CAD09ED0-8B13-455C-A999-6984DE60F879}" srcOrd="1" destOrd="0" presId="urn:microsoft.com/office/officeart/2005/8/layout/vList5"/>
    <dgm:cxn modelId="{7F9494F4-DEBB-4AF8-B109-339E4AFCDCB2}" type="presParOf" srcId="{49203978-0060-488E-84DA-B3184C6F87CC}" destId="{27330604-F98C-4097-A3D4-A47A300A77C9}" srcOrd="3" destOrd="0" presId="urn:microsoft.com/office/officeart/2005/8/layout/vList5"/>
    <dgm:cxn modelId="{D8866483-3404-402B-8BFB-44CC6B527E01}" type="presParOf" srcId="{49203978-0060-488E-84DA-B3184C6F87CC}" destId="{88714E76-79A0-4CC1-B124-3E85848BEFAD}" srcOrd="4" destOrd="0" presId="urn:microsoft.com/office/officeart/2005/8/layout/vList5"/>
    <dgm:cxn modelId="{D9262AE8-E646-4F7A-B81F-FE0D6C2FDF8E}" type="presParOf" srcId="{88714E76-79A0-4CC1-B124-3E85848BEFAD}" destId="{40E90AC9-1353-477D-B097-17DB680CEAD8}" srcOrd="0" destOrd="0" presId="urn:microsoft.com/office/officeart/2005/8/layout/vList5"/>
    <dgm:cxn modelId="{B1D0B3A8-2C9B-4918-BA2C-405236F66B06}" type="presParOf" srcId="{88714E76-79A0-4CC1-B124-3E85848BEFAD}" destId="{BC6391F1-69AF-479E-BF5F-1FF40A566B4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178B43-A584-4FCA-A054-01024726DAD4}">
      <dsp:nvSpPr>
        <dsp:cNvPr id="0" name=""/>
        <dsp:cNvSpPr/>
      </dsp:nvSpPr>
      <dsp:spPr>
        <a:xfrm rot="5400000">
          <a:off x="4747752" y="-1773809"/>
          <a:ext cx="1178591" cy="5023104"/>
        </a:xfrm>
        <a:prstGeom prst="round2Same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nl-NL" sz="2400" kern="1200" dirty="0" smtClean="0"/>
            <a:t>Standards </a:t>
          </a:r>
          <a:r>
            <a:rPr lang="nl-NL" sz="2400" kern="1200" dirty="0" err="1" smtClean="0"/>
            <a:t>and</a:t>
          </a:r>
          <a:r>
            <a:rPr lang="nl-NL" sz="2400" kern="1200" dirty="0" smtClean="0"/>
            <a:t> procedure  </a:t>
          </a:r>
          <a:r>
            <a:rPr lang="nl-NL" sz="2400" kern="1200" dirty="0" err="1" smtClean="0"/>
            <a:t>according</a:t>
          </a:r>
          <a:r>
            <a:rPr lang="nl-NL" sz="2400" kern="1200" dirty="0" smtClean="0"/>
            <a:t> </a:t>
          </a:r>
          <a:r>
            <a:rPr lang="nl-NL" sz="2400" kern="1200" dirty="0" err="1" smtClean="0"/>
            <a:t>to</a:t>
          </a:r>
          <a:r>
            <a:rPr lang="nl-NL" sz="2400" kern="1200" dirty="0" smtClean="0"/>
            <a:t> ESG, </a:t>
          </a:r>
          <a:r>
            <a:rPr lang="nl-NL" sz="2400" kern="1200" dirty="0" err="1" smtClean="0"/>
            <a:t>taking</a:t>
          </a:r>
          <a:r>
            <a:rPr lang="nl-NL" sz="2400" kern="1200" dirty="0" smtClean="0"/>
            <a:t> “</a:t>
          </a:r>
          <a:r>
            <a:rPr lang="nl-NL" sz="2400" kern="1200" dirty="0" err="1" smtClean="0"/>
            <a:t>jointness</a:t>
          </a:r>
          <a:r>
            <a:rPr lang="nl-NL" sz="2400" kern="1200" dirty="0" smtClean="0"/>
            <a:t>” </a:t>
          </a:r>
          <a:r>
            <a:rPr lang="nl-NL" sz="2400" kern="1200" dirty="0" err="1" smtClean="0"/>
            <a:t>into</a:t>
          </a:r>
          <a:r>
            <a:rPr lang="nl-NL" sz="2400" kern="1200" dirty="0" smtClean="0"/>
            <a:t> account</a:t>
          </a:r>
          <a:endParaRPr lang="nl-NL" sz="2400" kern="1200" dirty="0"/>
        </a:p>
      </dsp:txBody>
      <dsp:txXfrm rot="-5400000">
        <a:off x="2825496" y="205981"/>
        <a:ext cx="4965570" cy="1063523"/>
      </dsp:txXfrm>
    </dsp:sp>
    <dsp:sp modelId="{9A099E51-C98A-4C44-AB15-76E1B7EC4F59}">
      <dsp:nvSpPr>
        <dsp:cNvPr id="0" name=""/>
        <dsp:cNvSpPr/>
      </dsp:nvSpPr>
      <dsp:spPr>
        <a:xfrm>
          <a:off x="0" y="9874"/>
          <a:ext cx="2825496" cy="1473239"/>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nl-NL" sz="2800" kern="1200" dirty="0" smtClean="0">
              <a:solidFill>
                <a:srgbClr val="FF0000"/>
              </a:solidFill>
            </a:rPr>
            <a:t>European </a:t>
          </a:r>
          <a:r>
            <a:rPr lang="nl-NL" sz="2800" kern="1200" dirty="0" err="1" smtClean="0">
              <a:solidFill>
                <a:srgbClr val="FF0000"/>
              </a:solidFill>
            </a:rPr>
            <a:t>standards</a:t>
          </a:r>
          <a:r>
            <a:rPr lang="nl-NL" sz="2800" kern="1200" dirty="0" smtClean="0">
              <a:solidFill>
                <a:srgbClr val="FF0000"/>
              </a:solidFill>
            </a:rPr>
            <a:t> </a:t>
          </a:r>
          <a:r>
            <a:rPr lang="nl-NL" sz="2800" kern="1200" dirty="0" err="1" smtClean="0">
              <a:solidFill>
                <a:srgbClr val="FF0000"/>
              </a:solidFill>
            </a:rPr>
            <a:t>and</a:t>
          </a:r>
          <a:r>
            <a:rPr lang="nl-NL" sz="2800" kern="1200" dirty="0" smtClean="0">
              <a:solidFill>
                <a:srgbClr val="FF0000"/>
              </a:solidFill>
            </a:rPr>
            <a:t> procedure</a:t>
          </a:r>
          <a:endParaRPr lang="nl-NL" sz="2800" kern="1200" dirty="0">
            <a:solidFill>
              <a:srgbClr val="FF0000"/>
            </a:solidFill>
          </a:endParaRPr>
        </a:p>
      </dsp:txBody>
      <dsp:txXfrm>
        <a:off x="71918" y="81792"/>
        <a:ext cx="2681660" cy="1329403"/>
      </dsp:txXfrm>
    </dsp:sp>
    <dsp:sp modelId="{CAD09ED0-8B13-455C-A999-6984DE60F879}">
      <dsp:nvSpPr>
        <dsp:cNvPr id="0" name=""/>
        <dsp:cNvSpPr/>
      </dsp:nvSpPr>
      <dsp:spPr>
        <a:xfrm rot="5400000">
          <a:off x="4511781" y="-167134"/>
          <a:ext cx="1655437" cy="5018198"/>
        </a:xfrm>
        <a:prstGeom prst="round2Same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endParaRPr lang="nl-NL" sz="2400" kern="1200" dirty="0"/>
        </a:p>
        <a:p>
          <a:pPr marL="228600" lvl="1" indent="-228600" algn="l" defTabSz="1066800">
            <a:lnSpc>
              <a:spcPct val="90000"/>
            </a:lnSpc>
            <a:spcBef>
              <a:spcPct val="0"/>
            </a:spcBef>
            <a:spcAft>
              <a:spcPct val="15000"/>
            </a:spcAft>
            <a:buChar char="••"/>
          </a:pPr>
          <a:r>
            <a:rPr lang="nl-NL" sz="2400" kern="1200" dirty="0" err="1" smtClean="0"/>
            <a:t>By</a:t>
          </a:r>
          <a:r>
            <a:rPr lang="nl-NL" sz="2400" kern="1200" dirty="0" smtClean="0"/>
            <a:t> EQAR-</a:t>
          </a:r>
          <a:r>
            <a:rPr lang="nl-NL" sz="2400" kern="1200" dirty="0" err="1" smtClean="0"/>
            <a:t>listed</a:t>
          </a:r>
          <a:r>
            <a:rPr lang="nl-NL" sz="2400" kern="1200" dirty="0" smtClean="0"/>
            <a:t> agency</a:t>
          </a:r>
          <a:endParaRPr lang="nl-NL" sz="2400" kern="1200" dirty="0"/>
        </a:p>
        <a:p>
          <a:pPr marL="228600" lvl="1" indent="-228600" algn="l" defTabSz="1066800">
            <a:lnSpc>
              <a:spcPct val="90000"/>
            </a:lnSpc>
            <a:spcBef>
              <a:spcPct val="0"/>
            </a:spcBef>
            <a:spcAft>
              <a:spcPct val="15000"/>
            </a:spcAft>
            <a:buChar char="••"/>
          </a:pPr>
          <a:r>
            <a:rPr lang="nl-NL" sz="2400" kern="1200" dirty="0" err="1" smtClean="0"/>
            <a:t>Accepted</a:t>
          </a:r>
          <a:r>
            <a:rPr lang="nl-NL" sz="2400" kern="1200" dirty="0" smtClean="0"/>
            <a:t> in </a:t>
          </a:r>
          <a:r>
            <a:rPr lang="nl-NL" sz="2400" kern="1200" dirty="0" err="1" smtClean="0"/>
            <a:t>other</a:t>
          </a:r>
          <a:r>
            <a:rPr lang="nl-NL" sz="2400" kern="1200" dirty="0" smtClean="0"/>
            <a:t> EHEA </a:t>
          </a:r>
          <a:r>
            <a:rPr lang="nl-NL" sz="2400" kern="1200" dirty="0" err="1" smtClean="0"/>
            <a:t>countries</a:t>
          </a:r>
          <a:r>
            <a:rPr lang="nl-NL" sz="2400" kern="1200" dirty="0" smtClean="0"/>
            <a:t> </a:t>
          </a:r>
          <a:r>
            <a:rPr lang="nl-NL" sz="2400" kern="1200" dirty="0" err="1" smtClean="0"/>
            <a:t>by</a:t>
          </a:r>
          <a:r>
            <a:rPr lang="nl-NL" sz="2400" kern="1200" dirty="0" smtClean="0"/>
            <a:t> </a:t>
          </a:r>
          <a:r>
            <a:rPr lang="nl-NL" sz="2400" kern="1200" dirty="0" err="1" smtClean="0"/>
            <a:t>other</a:t>
          </a:r>
          <a:r>
            <a:rPr lang="nl-NL" sz="2400" kern="1200" dirty="0" smtClean="0"/>
            <a:t> </a:t>
          </a:r>
          <a:r>
            <a:rPr lang="nl-NL" sz="2400" kern="1200" dirty="0" err="1" smtClean="0"/>
            <a:t>agencies</a:t>
          </a:r>
          <a:endParaRPr lang="en-GB" sz="2400" kern="1200" dirty="0"/>
        </a:p>
      </dsp:txBody>
      <dsp:txXfrm rot="-5400000">
        <a:off x="2830401" y="1595058"/>
        <a:ext cx="4937386" cy="1493813"/>
      </dsp:txXfrm>
    </dsp:sp>
    <dsp:sp modelId="{81C3F8E4-F9B2-4AE9-B786-1237405C6532}">
      <dsp:nvSpPr>
        <dsp:cNvPr id="0" name=""/>
        <dsp:cNvSpPr/>
      </dsp:nvSpPr>
      <dsp:spPr>
        <a:xfrm>
          <a:off x="0" y="1639123"/>
          <a:ext cx="2822736" cy="1473239"/>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nl-NL" sz="2800" kern="1200" dirty="0" err="1" smtClean="0">
              <a:solidFill>
                <a:srgbClr val="FF0000"/>
              </a:solidFill>
            </a:rPr>
            <a:t>Decision</a:t>
          </a:r>
          <a:r>
            <a:rPr lang="nl-NL" sz="2800" kern="1200" dirty="0" smtClean="0">
              <a:solidFill>
                <a:srgbClr val="FF0000"/>
              </a:solidFill>
            </a:rPr>
            <a:t>/</a:t>
          </a:r>
          <a:r>
            <a:rPr lang="nl-NL" sz="2800" kern="1200" dirty="0" err="1" smtClean="0">
              <a:solidFill>
                <a:srgbClr val="FF0000"/>
              </a:solidFill>
            </a:rPr>
            <a:t>result</a:t>
          </a:r>
          <a:endParaRPr lang="nl-NL" sz="2800" kern="1200" dirty="0">
            <a:solidFill>
              <a:srgbClr val="FF0000"/>
            </a:solidFill>
          </a:endParaRPr>
        </a:p>
      </dsp:txBody>
      <dsp:txXfrm>
        <a:off x="71918" y="1711041"/>
        <a:ext cx="2678900" cy="1329403"/>
      </dsp:txXfrm>
    </dsp:sp>
    <dsp:sp modelId="{BC6391F1-69AF-479E-BF5F-1FF40A566B4F}">
      <dsp:nvSpPr>
        <dsp:cNvPr id="0" name=""/>
        <dsp:cNvSpPr/>
      </dsp:nvSpPr>
      <dsp:spPr>
        <a:xfrm rot="5400000">
          <a:off x="4747752" y="1502192"/>
          <a:ext cx="1178591" cy="5023104"/>
        </a:xfrm>
        <a:prstGeom prst="round2Same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endParaRPr lang="nl-NL" sz="2400" kern="1200" dirty="0"/>
        </a:p>
        <a:p>
          <a:pPr marL="228600" lvl="1" indent="-228600" algn="l" defTabSz="889000">
            <a:lnSpc>
              <a:spcPct val="90000"/>
            </a:lnSpc>
            <a:spcBef>
              <a:spcPct val="0"/>
            </a:spcBef>
            <a:spcAft>
              <a:spcPct val="15000"/>
            </a:spcAft>
            <a:buChar char="••"/>
          </a:pPr>
          <a:r>
            <a:rPr lang="en-GB" sz="2000" kern="1200" dirty="0" smtClean="0"/>
            <a:t>“Setting standards…based on the agreed tools of the EHEA, without applying additional national criteria”</a:t>
          </a:r>
          <a:endParaRPr lang="nl-NL" sz="2000" kern="1200" dirty="0"/>
        </a:p>
      </dsp:txBody>
      <dsp:txXfrm rot="-5400000">
        <a:off x="2825496" y="3481982"/>
        <a:ext cx="4965570" cy="1063523"/>
      </dsp:txXfrm>
    </dsp:sp>
    <dsp:sp modelId="{40E90AC9-1353-477D-B097-17DB680CEAD8}">
      <dsp:nvSpPr>
        <dsp:cNvPr id="0" name=""/>
        <dsp:cNvSpPr/>
      </dsp:nvSpPr>
      <dsp:spPr>
        <a:xfrm>
          <a:off x="0" y="3277124"/>
          <a:ext cx="2825496" cy="1473239"/>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nl-NL" sz="2800" kern="1200" dirty="0" smtClean="0">
              <a:solidFill>
                <a:srgbClr val="FF0000"/>
              </a:solidFill>
            </a:rPr>
            <a:t>No </a:t>
          </a:r>
          <a:r>
            <a:rPr lang="nl-NL" sz="2800" kern="1200" dirty="0" err="1" smtClean="0">
              <a:solidFill>
                <a:srgbClr val="FF0000"/>
              </a:solidFill>
            </a:rPr>
            <a:t>additional</a:t>
          </a:r>
          <a:r>
            <a:rPr lang="nl-NL" sz="2800" kern="1200" dirty="0" smtClean="0">
              <a:solidFill>
                <a:srgbClr val="FF0000"/>
              </a:solidFill>
            </a:rPr>
            <a:t> </a:t>
          </a:r>
          <a:r>
            <a:rPr lang="nl-NL" sz="2800" kern="1200" dirty="0" err="1" smtClean="0">
              <a:solidFill>
                <a:srgbClr val="FF0000"/>
              </a:solidFill>
            </a:rPr>
            <a:t>national</a:t>
          </a:r>
          <a:r>
            <a:rPr lang="nl-NL" sz="2800" kern="1200" dirty="0" smtClean="0">
              <a:solidFill>
                <a:srgbClr val="FF0000"/>
              </a:solidFill>
            </a:rPr>
            <a:t> criteria!</a:t>
          </a:r>
          <a:endParaRPr lang="nl-NL" sz="2800" kern="1200" dirty="0">
            <a:solidFill>
              <a:srgbClr val="FF0000"/>
            </a:solidFill>
          </a:endParaRPr>
        </a:p>
      </dsp:txBody>
      <dsp:txXfrm>
        <a:off x="71918" y="3349042"/>
        <a:ext cx="2681660" cy="132940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1"/>
            <a:ext cx="2918830" cy="493315"/>
          </a:xfrm>
          <a:prstGeom prst="rect">
            <a:avLst/>
          </a:prstGeom>
        </p:spPr>
        <p:txBody>
          <a:bodyPr vert="horz" lIns="90754" tIns="45377" rIns="90754" bIns="45377" rtlCol="0"/>
          <a:lstStyle>
            <a:lvl1pPr algn="l">
              <a:defRPr sz="1200"/>
            </a:lvl1pPr>
          </a:lstStyle>
          <a:p>
            <a:endParaRPr lang="nl-NL"/>
          </a:p>
        </p:txBody>
      </p:sp>
      <p:sp>
        <p:nvSpPr>
          <p:cNvPr id="3" name="Tijdelijke aanduiding voor datum 2"/>
          <p:cNvSpPr>
            <a:spLocks noGrp="1"/>
          </p:cNvSpPr>
          <p:nvPr>
            <p:ph type="dt" sz="quarter" idx="1"/>
          </p:nvPr>
        </p:nvSpPr>
        <p:spPr>
          <a:xfrm>
            <a:off x="3815375" y="1"/>
            <a:ext cx="2918830" cy="493315"/>
          </a:xfrm>
          <a:prstGeom prst="rect">
            <a:avLst/>
          </a:prstGeom>
        </p:spPr>
        <p:txBody>
          <a:bodyPr vert="horz" lIns="90754" tIns="45377" rIns="90754" bIns="45377" rtlCol="0"/>
          <a:lstStyle>
            <a:lvl1pPr algn="r">
              <a:defRPr sz="1200"/>
            </a:lvl1pPr>
          </a:lstStyle>
          <a:p>
            <a:fld id="{F1C82B24-9C75-4794-AA9A-A11AF4AD2B65}" type="datetimeFigureOut">
              <a:rPr lang="nl-NL" smtClean="0"/>
              <a:t>24-2-2016</a:t>
            </a:fld>
            <a:endParaRPr lang="nl-NL"/>
          </a:p>
        </p:txBody>
      </p:sp>
      <p:sp>
        <p:nvSpPr>
          <p:cNvPr id="4" name="Tijdelijke aanduiding voor voettekst 3"/>
          <p:cNvSpPr>
            <a:spLocks noGrp="1"/>
          </p:cNvSpPr>
          <p:nvPr>
            <p:ph type="ftr" sz="quarter" idx="2"/>
          </p:nvPr>
        </p:nvSpPr>
        <p:spPr>
          <a:xfrm>
            <a:off x="1" y="9371286"/>
            <a:ext cx="2918830" cy="493315"/>
          </a:xfrm>
          <a:prstGeom prst="rect">
            <a:avLst/>
          </a:prstGeom>
        </p:spPr>
        <p:txBody>
          <a:bodyPr vert="horz" lIns="90754" tIns="45377" rIns="90754" bIns="45377"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15375" y="9371286"/>
            <a:ext cx="2918830" cy="493315"/>
          </a:xfrm>
          <a:prstGeom prst="rect">
            <a:avLst/>
          </a:prstGeom>
        </p:spPr>
        <p:txBody>
          <a:bodyPr vert="horz" lIns="90754" tIns="45377" rIns="90754" bIns="45377" rtlCol="0" anchor="b"/>
          <a:lstStyle>
            <a:lvl1pPr algn="r">
              <a:defRPr sz="1200"/>
            </a:lvl1pPr>
          </a:lstStyle>
          <a:p>
            <a:fld id="{027189DA-F108-4AE2-ADF3-B909381048CA}" type="slidenum">
              <a:rPr lang="nl-NL" smtClean="0"/>
              <a:t>‹nr.›</a:t>
            </a:fld>
            <a:endParaRPr lang="nl-NL"/>
          </a:p>
        </p:txBody>
      </p:sp>
    </p:spTree>
    <p:extLst>
      <p:ext uri="{BB962C8B-B14F-4D97-AF65-F5344CB8AC3E}">
        <p14:creationId xmlns:p14="http://schemas.microsoft.com/office/powerpoint/2010/main" val="3515832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1"/>
            <a:ext cx="2918830" cy="493315"/>
          </a:xfrm>
          <a:prstGeom prst="rect">
            <a:avLst/>
          </a:prstGeom>
        </p:spPr>
        <p:txBody>
          <a:bodyPr vert="horz" lIns="90754" tIns="45377" rIns="90754" bIns="45377" rtlCol="0"/>
          <a:lstStyle>
            <a:lvl1pPr algn="l">
              <a:defRPr sz="1200"/>
            </a:lvl1pPr>
          </a:lstStyle>
          <a:p>
            <a:endParaRPr lang="en-GB"/>
          </a:p>
        </p:txBody>
      </p:sp>
      <p:sp>
        <p:nvSpPr>
          <p:cNvPr id="3" name="Tijdelijke aanduiding voor datum 2"/>
          <p:cNvSpPr>
            <a:spLocks noGrp="1"/>
          </p:cNvSpPr>
          <p:nvPr>
            <p:ph type="dt" idx="1"/>
          </p:nvPr>
        </p:nvSpPr>
        <p:spPr>
          <a:xfrm>
            <a:off x="3815375" y="1"/>
            <a:ext cx="2918830" cy="493315"/>
          </a:xfrm>
          <a:prstGeom prst="rect">
            <a:avLst/>
          </a:prstGeom>
        </p:spPr>
        <p:txBody>
          <a:bodyPr vert="horz" lIns="90754" tIns="45377" rIns="90754" bIns="45377" rtlCol="0"/>
          <a:lstStyle>
            <a:lvl1pPr algn="r">
              <a:defRPr sz="1200"/>
            </a:lvl1pPr>
          </a:lstStyle>
          <a:p>
            <a:fld id="{61E9F669-0BFA-4A8B-826B-6174C50C3975}" type="datetimeFigureOut">
              <a:rPr lang="en-GB" smtClean="0"/>
              <a:pPr/>
              <a:t>24/02/2016</a:t>
            </a:fld>
            <a:endParaRPr lang="en-GB"/>
          </a:p>
        </p:txBody>
      </p:sp>
      <p:sp>
        <p:nvSpPr>
          <p:cNvPr id="4" name="Tijdelijke aanduiding voor dia-afbeelding 3"/>
          <p:cNvSpPr>
            <a:spLocks noGrp="1" noRot="1" noChangeAspect="1"/>
          </p:cNvSpPr>
          <p:nvPr>
            <p:ph type="sldImg" idx="2"/>
          </p:nvPr>
        </p:nvSpPr>
        <p:spPr>
          <a:xfrm>
            <a:off x="903288" y="739775"/>
            <a:ext cx="4929187" cy="3698875"/>
          </a:xfrm>
          <a:prstGeom prst="rect">
            <a:avLst/>
          </a:prstGeom>
          <a:noFill/>
          <a:ln w="12700">
            <a:solidFill>
              <a:prstClr val="black"/>
            </a:solidFill>
          </a:ln>
        </p:spPr>
        <p:txBody>
          <a:bodyPr vert="horz" lIns="90754" tIns="45377" rIns="90754" bIns="45377" rtlCol="0" anchor="ctr"/>
          <a:lstStyle/>
          <a:p>
            <a:endParaRPr lang="en-GB"/>
          </a:p>
        </p:txBody>
      </p:sp>
      <p:sp>
        <p:nvSpPr>
          <p:cNvPr id="5" name="Tijdelijke aanduiding voor notities 4"/>
          <p:cNvSpPr>
            <a:spLocks noGrp="1"/>
          </p:cNvSpPr>
          <p:nvPr>
            <p:ph type="body" sz="quarter" idx="3"/>
          </p:nvPr>
        </p:nvSpPr>
        <p:spPr>
          <a:xfrm>
            <a:off x="673577" y="4686499"/>
            <a:ext cx="5388610" cy="4439841"/>
          </a:xfrm>
          <a:prstGeom prst="rect">
            <a:avLst/>
          </a:prstGeom>
        </p:spPr>
        <p:txBody>
          <a:bodyPr vert="horz" lIns="90754" tIns="45377" rIns="90754" bIns="45377"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6" name="Tijdelijke aanduiding voor voettekst 5"/>
          <p:cNvSpPr>
            <a:spLocks noGrp="1"/>
          </p:cNvSpPr>
          <p:nvPr>
            <p:ph type="ftr" sz="quarter" idx="4"/>
          </p:nvPr>
        </p:nvSpPr>
        <p:spPr>
          <a:xfrm>
            <a:off x="1" y="9371286"/>
            <a:ext cx="2918830" cy="493315"/>
          </a:xfrm>
          <a:prstGeom prst="rect">
            <a:avLst/>
          </a:prstGeom>
        </p:spPr>
        <p:txBody>
          <a:bodyPr vert="horz" lIns="90754" tIns="45377" rIns="90754" bIns="45377"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15375" y="9371286"/>
            <a:ext cx="2918830" cy="493315"/>
          </a:xfrm>
          <a:prstGeom prst="rect">
            <a:avLst/>
          </a:prstGeom>
        </p:spPr>
        <p:txBody>
          <a:bodyPr vert="horz" lIns="90754" tIns="45377" rIns="90754" bIns="45377" rtlCol="0" anchor="b"/>
          <a:lstStyle>
            <a:lvl1pPr algn="r">
              <a:defRPr sz="1200"/>
            </a:lvl1pPr>
          </a:lstStyle>
          <a:p>
            <a:fld id="{B2EB5D38-6D5D-40BC-B1F1-2C0663B33CD9}" type="slidenum">
              <a:rPr lang="en-GB" smtClean="0"/>
              <a:pPr/>
              <a:t>‹nr.›</a:t>
            </a:fld>
            <a:endParaRPr lang="en-GB"/>
          </a:p>
        </p:txBody>
      </p:sp>
    </p:spTree>
    <p:extLst>
      <p:ext uri="{BB962C8B-B14F-4D97-AF65-F5344CB8AC3E}">
        <p14:creationId xmlns:p14="http://schemas.microsoft.com/office/powerpoint/2010/main" val="2716233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de-DE" smtClean="0"/>
          </a:p>
        </p:txBody>
      </p:sp>
      <p:sp>
        <p:nvSpPr>
          <p:cNvPr id="114692" name="Tijdelijke aanduiding voor dianumm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400">
                <a:solidFill>
                  <a:schemeClr val="bg1"/>
                </a:solidFill>
                <a:latin typeface="Arial" pitchFamily="34" charset="0"/>
              </a:defRPr>
            </a:lvl1pPr>
            <a:lvl2pPr marL="742868" indent="-285718" eaLnBrk="0" hangingPunct="0">
              <a:defRPr sz="1400">
                <a:solidFill>
                  <a:schemeClr val="bg1"/>
                </a:solidFill>
                <a:latin typeface="Arial" pitchFamily="34" charset="0"/>
              </a:defRPr>
            </a:lvl2pPr>
            <a:lvl3pPr marL="1142874" indent="-228575" eaLnBrk="0" hangingPunct="0">
              <a:defRPr sz="1400">
                <a:solidFill>
                  <a:schemeClr val="bg1"/>
                </a:solidFill>
                <a:latin typeface="Arial" pitchFamily="34" charset="0"/>
              </a:defRPr>
            </a:lvl3pPr>
            <a:lvl4pPr marL="1600023" indent="-228575" eaLnBrk="0" hangingPunct="0">
              <a:defRPr sz="1400">
                <a:solidFill>
                  <a:schemeClr val="bg1"/>
                </a:solidFill>
                <a:latin typeface="Arial" pitchFamily="34" charset="0"/>
              </a:defRPr>
            </a:lvl4pPr>
            <a:lvl5pPr marL="2057173" indent="-228575" eaLnBrk="0" hangingPunct="0">
              <a:defRPr sz="1400">
                <a:solidFill>
                  <a:schemeClr val="bg1"/>
                </a:solidFill>
                <a:latin typeface="Arial" pitchFamily="34" charset="0"/>
              </a:defRPr>
            </a:lvl5pPr>
            <a:lvl6pPr marL="2514322" indent="-228575" eaLnBrk="0" fontAlgn="base" hangingPunct="0">
              <a:spcBef>
                <a:spcPct val="0"/>
              </a:spcBef>
              <a:spcAft>
                <a:spcPct val="0"/>
              </a:spcAft>
              <a:defRPr sz="1400">
                <a:solidFill>
                  <a:schemeClr val="bg1"/>
                </a:solidFill>
                <a:latin typeface="Arial" pitchFamily="34" charset="0"/>
              </a:defRPr>
            </a:lvl6pPr>
            <a:lvl7pPr marL="2971472" indent="-228575" eaLnBrk="0" fontAlgn="base" hangingPunct="0">
              <a:spcBef>
                <a:spcPct val="0"/>
              </a:spcBef>
              <a:spcAft>
                <a:spcPct val="0"/>
              </a:spcAft>
              <a:defRPr sz="1400">
                <a:solidFill>
                  <a:schemeClr val="bg1"/>
                </a:solidFill>
                <a:latin typeface="Arial" pitchFamily="34" charset="0"/>
              </a:defRPr>
            </a:lvl7pPr>
            <a:lvl8pPr marL="3428622" indent="-228575" eaLnBrk="0" fontAlgn="base" hangingPunct="0">
              <a:spcBef>
                <a:spcPct val="0"/>
              </a:spcBef>
              <a:spcAft>
                <a:spcPct val="0"/>
              </a:spcAft>
              <a:defRPr sz="1400">
                <a:solidFill>
                  <a:schemeClr val="bg1"/>
                </a:solidFill>
                <a:latin typeface="Arial" pitchFamily="34" charset="0"/>
              </a:defRPr>
            </a:lvl8pPr>
            <a:lvl9pPr marL="3885771" indent="-228575" eaLnBrk="0" fontAlgn="base" hangingPunct="0">
              <a:spcBef>
                <a:spcPct val="0"/>
              </a:spcBef>
              <a:spcAft>
                <a:spcPct val="0"/>
              </a:spcAft>
              <a:defRPr sz="1400">
                <a:solidFill>
                  <a:schemeClr val="bg1"/>
                </a:solidFill>
                <a:latin typeface="Arial" pitchFamily="34" charset="0"/>
              </a:defRPr>
            </a:lvl9pPr>
          </a:lstStyle>
          <a:p>
            <a:pPr>
              <a:defRPr/>
            </a:pPr>
            <a:fld id="{EF342B4F-EDD3-4EAA-96C4-71986601E571}" type="slidenum">
              <a:rPr lang="en-GB" altLang="de-DE" sz="1200"/>
              <a:pPr>
                <a:defRPr/>
              </a:pPr>
              <a:t>3</a:t>
            </a:fld>
            <a:endParaRPr lang="en-GB" altLang="de-DE"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de-DE" altLang="en-US" smtClean="0"/>
          </a:p>
        </p:txBody>
      </p:sp>
      <p:sp>
        <p:nvSpPr>
          <p:cNvPr id="4" name="Foliennummernplatzhalter 3"/>
          <p:cNvSpPr>
            <a:spLocks noGrp="1"/>
          </p:cNvSpPr>
          <p:nvPr>
            <p:ph type="sldNum" sz="quarter" idx="5"/>
          </p:nvPr>
        </p:nvSpPr>
        <p:spPr/>
        <p:txBody>
          <a:bodyPr/>
          <a:lstStyle/>
          <a:p>
            <a:pPr>
              <a:defRPr/>
            </a:pPr>
            <a:fld id="{25F23FF1-FF2D-4F5F-BF6A-A61F1C99C479}" type="slidenum">
              <a:rPr lang="en-GB" smtClean="0">
                <a:solidFill>
                  <a:prstClr val="white"/>
                </a:solidFill>
              </a:rPr>
              <a:pPr>
                <a:defRPr/>
              </a:pPr>
              <a:t>12</a:t>
            </a:fld>
            <a:endParaRPr lang="en-GB">
              <a:solidFill>
                <a:prstClr val="white"/>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de-DE" altLang="en-US" smtClean="0"/>
          </a:p>
        </p:txBody>
      </p:sp>
      <p:sp>
        <p:nvSpPr>
          <p:cNvPr id="4" name="Foliennummernplatzhalter 3"/>
          <p:cNvSpPr>
            <a:spLocks noGrp="1"/>
          </p:cNvSpPr>
          <p:nvPr>
            <p:ph type="sldNum" sz="quarter" idx="5"/>
          </p:nvPr>
        </p:nvSpPr>
        <p:spPr/>
        <p:txBody>
          <a:bodyPr/>
          <a:lstStyle/>
          <a:p>
            <a:pPr>
              <a:defRPr/>
            </a:pPr>
            <a:fld id="{A7FCB8EB-81AA-4B30-B555-75BB078F8B5E}" type="slidenum">
              <a:rPr lang="en-GB" smtClean="0">
                <a:solidFill>
                  <a:prstClr val="white"/>
                </a:solidFill>
              </a:rPr>
              <a:pPr>
                <a:defRPr/>
              </a:pPr>
              <a:t>13</a:t>
            </a:fld>
            <a:endParaRPr lang="en-GB">
              <a:solidFill>
                <a:prstClr val="white"/>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de-DE" u="sng" dirty="0" smtClean="0"/>
          </a:p>
        </p:txBody>
      </p:sp>
      <p:sp>
        <p:nvSpPr>
          <p:cNvPr id="118788" name="Tijdelijke aanduiding voor dianumm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400">
                <a:solidFill>
                  <a:schemeClr val="bg1"/>
                </a:solidFill>
                <a:latin typeface="Arial" pitchFamily="34" charset="0"/>
              </a:defRPr>
            </a:lvl1pPr>
            <a:lvl2pPr marL="742868" indent="-285718" eaLnBrk="0" hangingPunct="0">
              <a:defRPr sz="1400">
                <a:solidFill>
                  <a:schemeClr val="bg1"/>
                </a:solidFill>
                <a:latin typeface="Arial" pitchFamily="34" charset="0"/>
              </a:defRPr>
            </a:lvl2pPr>
            <a:lvl3pPr marL="1142874" indent="-228575" eaLnBrk="0" hangingPunct="0">
              <a:defRPr sz="1400">
                <a:solidFill>
                  <a:schemeClr val="bg1"/>
                </a:solidFill>
                <a:latin typeface="Arial" pitchFamily="34" charset="0"/>
              </a:defRPr>
            </a:lvl3pPr>
            <a:lvl4pPr marL="1600023" indent="-228575" eaLnBrk="0" hangingPunct="0">
              <a:defRPr sz="1400">
                <a:solidFill>
                  <a:schemeClr val="bg1"/>
                </a:solidFill>
                <a:latin typeface="Arial" pitchFamily="34" charset="0"/>
              </a:defRPr>
            </a:lvl4pPr>
            <a:lvl5pPr marL="2057173" indent="-228575" eaLnBrk="0" hangingPunct="0">
              <a:defRPr sz="1400">
                <a:solidFill>
                  <a:schemeClr val="bg1"/>
                </a:solidFill>
                <a:latin typeface="Arial" pitchFamily="34" charset="0"/>
              </a:defRPr>
            </a:lvl5pPr>
            <a:lvl6pPr marL="2514322" indent="-228575" eaLnBrk="0" fontAlgn="base" hangingPunct="0">
              <a:spcBef>
                <a:spcPct val="0"/>
              </a:spcBef>
              <a:spcAft>
                <a:spcPct val="0"/>
              </a:spcAft>
              <a:defRPr sz="1400">
                <a:solidFill>
                  <a:schemeClr val="bg1"/>
                </a:solidFill>
                <a:latin typeface="Arial" pitchFamily="34" charset="0"/>
              </a:defRPr>
            </a:lvl6pPr>
            <a:lvl7pPr marL="2971472" indent="-228575" eaLnBrk="0" fontAlgn="base" hangingPunct="0">
              <a:spcBef>
                <a:spcPct val="0"/>
              </a:spcBef>
              <a:spcAft>
                <a:spcPct val="0"/>
              </a:spcAft>
              <a:defRPr sz="1400">
                <a:solidFill>
                  <a:schemeClr val="bg1"/>
                </a:solidFill>
                <a:latin typeface="Arial" pitchFamily="34" charset="0"/>
              </a:defRPr>
            </a:lvl7pPr>
            <a:lvl8pPr marL="3428622" indent="-228575" eaLnBrk="0" fontAlgn="base" hangingPunct="0">
              <a:spcBef>
                <a:spcPct val="0"/>
              </a:spcBef>
              <a:spcAft>
                <a:spcPct val="0"/>
              </a:spcAft>
              <a:defRPr sz="1400">
                <a:solidFill>
                  <a:schemeClr val="bg1"/>
                </a:solidFill>
                <a:latin typeface="Arial" pitchFamily="34" charset="0"/>
              </a:defRPr>
            </a:lvl8pPr>
            <a:lvl9pPr marL="3885771" indent="-228575" eaLnBrk="0" fontAlgn="base" hangingPunct="0">
              <a:spcBef>
                <a:spcPct val="0"/>
              </a:spcBef>
              <a:spcAft>
                <a:spcPct val="0"/>
              </a:spcAft>
              <a:defRPr sz="1400">
                <a:solidFill>
                  <a:schemeClr val="bg1"/>
                </a:solidFill>
                <a:latin typeface="Arial" pitchFamily="34" charset="0"/>
              </a:defRPr>
            </a:lvl9pPr>
          </a:lstStyle>
          <a:p>
            <a:pPr>
              <a:defRPr/>
            </a:pPr>
            <a:fld id="{944C88C0-1DFB-4703-A2B6-7B0B821EA73C}" type="slidenum">
              <a:rPr lang="en-GB" altLang="de-DE" sz="1200">
                <a:solidFill>
                  <a:prstClr val="white"/>
                </a:solidFill>
              </a:rPr>
              <a:pPr>
                <a:defRPr/>
              </a:pPr>
              <a:t>14</a:t>
            </a:fld>
            <a:endParaRPr lang="en-GB" altLang="de-DE" sz="1200">
              <a:solidFill>
                <a:prstClr val="white"/>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de-DE" altLang="en-US" smtClean="0"/>
          </a:p>
        </p:txBody>
      </p:sp>
      <p:sp>
        <p:nvSpPr>
          <p:cNvPr id="4" name="Foliennummernplatzhalter 3"/>
          <p:cNvSpPr>
            <a:spLocks noGrp="1"/>
          </p:cNvSpPr>
          <p:nvPr>
            <p:ph type="sldNum" sz="quarter" idx="5"/>
          </p:nvPr>
        </p:nvSpPr>
        <p:spPr/>
        <p:txBody>
          <a:bodyPr/>
          <a:lstStyle/>
          <a:p>
            <a:pPr>
              <a:defRPr/>
            </a:pPr>
            <a:fld id="{CA67B226-5714-422D-932E-24085F3118C3}" type="slidenum">
              <a:rPr lang="en-GB" smtClean="0">
                <a:solidFill>
                  <a:prstClr val="white"/>
                </a:solidFill>
              </a:rPr>
              <a:pPr>
                <a:defRPr/>
              </a:pPr>
              <a:t>15</a:t>
            </a:fld>
            <a:endParaRPr lang="en-GB">
              <a:solidFill>
                <a:prstClr val="white"/>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de-DE" smtClean="0"/>
          </a:p>
        </p:txBody>
      </p:sp>
      <p:sp>
        <p:nvSpPr>
          <p:cNvPr id="1218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400">
                <a:solidFill>
                  <a:schemeClr val="bg1"/>
                </a:solidFill>
                <a:latin typeface="Arial" pitchFamily="34" charset="0"/>
              </a:defRPr>
            </a:lvl1pPr>
            <a:lvl2pPr marL="742868" indent="-285718" eaLnBrk="0" hangingPunct="0">
              <a:defRPr sz="1400">
                <a:solidFill>
                  <a:schemeClr val="bg1"/>
                </a:solidFill>
                <a:latin typeface="Arial" pitchFamily="34" charset="0"/>
              </a:defRPr>
            </a:lvl2pPr>
            <a:lvl3pPr marL="1142874" indent="-228575" eaLnBrk="0" hangingPunct="0">
              <a:defRPr sz="1400">
                <a:solidFill>
                  <a:schemeClr val="bg1"/>
                </a:solidFill>
                <a:latin typeface="Arial" pitchFamily="34" charset="0"/>
              </a:defRPr>
            </a:lvl3pPr>
            <a:lvl4pPr marL="1600023" indent="-228575" eaLnBrk="0" hangingPunct="0">
              <a:defRPr sz="1400">
                <a:solidFill>
                  <a:schemeClr val="bg1"/>
                </a:solidFill>
                <a:latin typeface="Arial" pitchFamily="34" charset="0"/>
              </a:defRPr>
            </a:lvl4pPr>
            <a:lvl5pPr marL="2057173" indent="-228575" eaLnBrk="0" hangingPunct="0">
              <a:defRPr sz="1400">
                <a:solidFill>
                  <a:schemeClr val="bg1"/>
                </a:solidFill>
                <a:latin typeface="Arial" pitchFamily="34" charset="0"/>
              </a:defRPr>
            </a:lvl5pPr>
            <a:lvl6pPr marL="2514322" indent="-228575" eaLnBrk="0" fontAlgn="base" hangingPunct="0">
              <a:spcBef>
                <a:spcPct val="0"/>
              </a:spcBef>
              <a:spcAft>
                <a:spcPct val="0"/>
              </a:spcAft>
              <a:defRPr sz="1400">
                <a:solidFill>
                  <a:schemeClr val="bg1"/>
                </a:solidFill>
                <a:latin typeface="Arial" pitchFamily="34" charset="0"/>
              </a:defRPr>
            </a:lvl6pPr>
            <a:lvl7pPr marL="2971472" indent="-228575" eaLnBrk="0" fontAlgn="base" hangingPunct="0">
              <a:spcBef>
                <a:spcPct val="0"/>
              </a:spcBef>
              <a:spcAft>
                <a:spcPct val="0"/>
              </a:spcAft>
              <a:defRPr sz="1400">
                <a:solidFill>
                  <a:schemeClr val="bg1"/>
                </a:solidFill>
                <a:latin typeface="Arial" pitchFamily="34" charset="0"/>
              </a:defRPr>
            </a:lvl7pPr>
            <a:lvl8pPr marL="3428622" indent="-228575" eaLnBrk="0" fontAlgn="base" hangingPunct="0">
              <a:spcBef>
                <a:spcPct val="0"/>
              </a:spcBef>
              <a:spcAft>
                <a:spcPct val="0"/>
              </a:spcAft>
              <a:defRPr sz="1400">
                <a:solidFill>
                  <a:schemeClr val="bg1"/>
                </a:solidFill>
                <a:latin typeface="Arial" pitchFamily="34" charset="0"/>
              </a:defRPr>
            </a:lvl8pPr>
            <a:lvl9pPr marL="3885771" indent="-228575" eaLnBrk="0" fontAlgn="base" hangingPunct="0">
              <a:spcBef>
                <a:spcPct val="0"/>
              </a:spcBef>
              <a:spcAft>
                <a:spcPct val="0"/>
              </a:spcAft>
              <a:defRPr sz="1400">
                <a:solidFill>
                  <a:schemeClr val="bg1"/>
                </a:solidFill>
                <a:latin typeface="Arial" pitchFamily="34" charset="0"/>
              </a:defRPr>
            </a:lvl9pPr>
          </a:lstStyle>
          <a:p>
            <a:pPr eaLnBrk="1" hangingPunct="1">
              <a:defRPr/>
            </a:pPr>
            <a:fld id="{B94C28CF-7E72-47A1-A6B1-64348E4095BF}" type="slidenum">
              <a:rPr lang="pl-PL" altLang="de-DE" sz="1200">
                <a:solidFill>
                  <a:prstClr val="black"/>
                </a:solidFill>
              </a:rPr>
              <a:pPr eaLnBrk="1" hangingPunct="1">
                <a:defRPr/>
              </a:pPr>
              <a:t>16</a:t>
            </a:fld>
            <a:endParaRPr lang="pl-PL" altLang="de-DE" sz="120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de-DE" smtClean="0"/>
          </a:p>
        </p:txBody>
      </p:sp>
      <p:sp>
        <p:nvSpPr>
          <p:cNvPr id="1228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400">
                <a:solidFill>
                  <a:schemeClr val="bg1"/>
                </a:solidFill>
                <a:latin typeface="Arial" pitchFamily="34" charset="0"/>
              </a:defRPr>
            </a:lvl1pPr>
            <a:lvl2pPr marL="742868" indent="-285718" eaLnBrk="0" hangingPunct="0">
              <a:defRPr sz="1400">
                <a:solidFill>
                  <a:schemeClr val="bg1"/>
                </a:solidFill>
                <a:latin typeface="Arial" pitchFamily="34" charset="0"/>
              </a:defRPr>
            </a:lvl2pPr>
            <a:lvl3pPr marL="1142874" indent="-228575" eaLnBrk="0" hangingPunct="0">
              <a:defRPr sz="1400">
                <a:solidFill>
                  <a:schemeClr val="bg1"/>
                </a:solidFill>
                <a:latin typeface="Arial" pitchFamily="34" charset="0"/>
              </a:defRPr>
            </a:lvl3pPr>
            <a:lvl4pPr marL="1600023" indent="-228575" eaLnBrk="0" hangingPunct="0">
              <a:defRPr sz="1400">
                <a:solidFill>
                  <a:schemeClr val="bg1"/>
                </a:solidFill>
                <a:latin typeface="Arial" pitchFamily="34" charset="0"/>
              </a:defRPr>
            </a:lvl4pPr>
            <a:lvl5pPr marL="2057173" indent="-228575" eaLnBrk="0" hangingPunct="0">
              <a:defRPr sz="1400">
                <a:solidFill>
                  <a:schemeClr val="bg1"/>
                </a:solidFill>
                <a:latin typeface="Arial" pitchFamily="34" charset="0"/>
              </a:defRPr>
            </a:lvl5pPr>
            <a:lvl6pPr marL="2514322" indent="-228575" eaLnBrk="0" fontAlgn="base" hangingPunct="0">
              <a:spcBef>
                <a:spcPct val="0"/>
              </a:spcBef>
              <a:spcAft>
                <a:spcPct val="0"/>
              </a:spcAft>
              <a:defRPr sz="1400">
                <a:solidFill>
                  <a:schemeClr val="bg1"/>
                </a:solidFill>
                <a:latin typeface="Arial" pitchFamily="34" charset="0"/>
              </a:defRPr>
            </a:lvl6pPr>
            <a:lvl7pPr marL="2971472" indent="-228575" eaLnBrk="0" fontAlgn="base" hangingPunct="0">
              <a:spcBef>
                <a:spcPct val="0"/>
              </a:spcBef>
              <a:spcAft>
                <a:spcPct val="0"/>
              </a:spcAft>
              <a:defRPr sz="1400">
                <a:solidFill>
                  <a:schemeClr val="bg1"/>
                </a:solidFill>
                <a:latin typeface="Arial" pitchFamily="34" charset="0"/>
              </a:defRPr>
            </a:lvl7pPr>
            <a:lvl8pPr marL="3428622" indent="-228575" eaLnBrk="0" fontAlgn="base" hangingPunct="0">
              <a:spcBef>
                <a:spcPct val="0"/>
              </a:spcBef>
              <a:spcAft>
                <a:spcPct val="0"/>
              </a:spcAft>
              <a:defRPr sz="1400">
                <a:solidFill>
                  <a:schemeClr val="bg1"/>
                </a:solidFill>
                <a:latin typeface="Arial" pitchFamily="34" charset="0"/>
              </a:defRPr>
            </a:lvl8pPr>
            <a:lvl9pPr marL="3885771" indent="-228575" eaLnBrk="0" fontAlgn="base" hangingPunct="0">
              <a:spcBef>
                <a:spcPct val="0"/>
              </a:spcBef>
              <a:spcAft>
                <a:spcPct val="0"/>
              </a:spcAft>
              <a:defRPr sz="1400">
                <a:solidFill>
                  <a:schemeClr val="bg1"/>
                </a:solidFill>
                <a:latin typeface="Arial" pitchFamily="34" charset="0"/>
              </a:defRPr>
            </a:lvl9pPr>
          </a:lstStyle>
          <a:p>
            <a:pPr eaLnBrk="1" hangingPunct="1">
              <a:defRPr/>
            </a:pPr>
            <a:fld id="{1F0A0D29-8210-4BE8-95A3-E99999C4C22B}" type="slidenum">
              <a:rPr lang="pl-PL" altLang="de-DE" sz="1200">
                <a:solidFill>
                  <a:prstClr val="black"/>
                </a:solidFill>
              </a:rPr>
              <a:pPr eaLnBrk="1" hangingPunct="1">
                <a:defRPr/>
              </a:pPr>
              <a:t>17</a:t>
            </a:fld>
            <a:endParaRPr lang="pl-PL" altLang="de-DE" sz="120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de-DE" altLang="en-US" smtClean="0"/>
          </a:p>
        </p:txBody>
      </p:sp>
      <p:sp>
        <p:nvSpPr>
          <p:cNvPr id="4" name="Foliennummernplatzhalter 3"/>
          <p:cNvSpPr>
            <a:spLocks noGrp="1"/>
          </p:cNvSpPr>
          <p:nvPr>
            <p:ph type="sldNum" sz="quarter" idx="5"/>
          </p:nvPr>
        </p:nvSpPr>
        <p:spPr/>
        <p:txBody>
          <a:bodyPr/>
          <a:lstStyle/>
          <a:p>
            <a:pPr>
              <a:defRPr/>
            </a:pPr>
            <a:fld id="{3A4AECE5-7DC7-445B-8FDA-4CF720785700}" type="slidenum">
              <a:rPr lang="en-GB" smtClean="0">
                <a:solidFill>
                  <a:prstClr val="white"/>
                </a:solidFill>
              </a:rPr>
              <a:pPr>
                <a:defRPr/>
              </a:pPr>
              <a:t>18</a:t>
            </a:fld>
            <a:endParaRPr lang="en-GB">
              <a:solidFill>
                <a:prstClr val="white"/>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de-DE" altLang="en-US" smtClean="0"/>
          </a:p>
        </p:txBody>
      </p:sp>
      <p:sp>
        <p:nvSpPr>
          <p:cNvPr id="4" name="Foliennummernplatzhalter 3"/>
          <p:cNvSpPr>
            <a:spLocks noGrp="1"/>
          </p:cNvSpPr>
          <p:nvPr>
            <p:ph type="sldNum" sz="quarter" idx="5"/>
          </p:nvPr>
        </p:nvSpPr>
        <p:spPr/>
        <p:txBody>
          <a:bodyPr/>
          <a:lstStyle/>
          <a:p>
            <a:pPr>
              <a:defRPr/>
            </a:pPr>
            <a:fld id="{9A1EE59E-FBD9-45F8-B836-3815CB124FB8}" type="slidenum">
              <a:rPr lang="en-GB" smtClean="0">
                <a:solidFill>
                  <a:prstClr val="white"/>
                </a:solidFill>
              </a:rPr>
              <a:pPr>
                <a:defRPr/>
              </a:pPr>
              <a:t>19</a:t>
            </a:fld>
            <a:endParaRPr lang="en-GB">
              <a:solidFill>
                <a:prstClr val="white"/>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de-DE" altLang="en-US" smtClean="0"/>
          </a:p>
        </p:txBody>
      </p:sp>
      <p:sp>
        <p:nvSpPr>
          <p:cNvPr id="4" name="Foliennummernplatzhalter 3"/>
          <p:cNvSpPr>
            <a:spLocks noGrp="1"/>
          </p:cNvSpPr>
          <p:nvPr>
            <p:ph type="sldNum" sz="quarter" idx="5"/>
          </p:nvPr>
        </p:nvSpPr>
        <p:spPr/>
        <p:txBody>
          <a:bodyPr/>
          <a:lstStyle/>
          <a:p>
            <a:pPr>
              <a:defRPr/>
            </a:pPr>
            <a:fld id="{25EE99B1-EA42-4C1A-8883-B0BC135D2D82}" type="slidenum">
              <a:rPr lang="en-GB" smtClean="0">
                <a:solidFill>
                  <a:prstClr val="white"/>
                </a:solidFill>
              </a:rPr>
              <a:pPr>
                <a:defRPr/>
              </a:pPr>
              <a:t>20</a:t>
            </a:fld>
            <a:endParaRPr lang="en-GB">
              <a:solidFill>
                <a:prstClr val="white"/>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de-DE" altLang="en-US" smtClean="0"/>
          </a:p>
        </p:txBody>
      </p:sp>
      <p:sp>
        <p:nvSpPr>
          <p:cNvPr id="4" name="Foliennummernplatzhalter 3"/>
          <p:cNvSpPr>
            <a:spLocks noGrp="1"/>
          </p:cNvSpPr>
          <p:nvPr>
            <p:ph type="sldNum" sz="quarter" idx="5"/>
          </p:nvPr>
        </p:nvSpPr>
        <p:spPr/>
        <p:txBody>
          <a:bodyPr/>
          <a:lstStyle/>
          <a:p>
            <a:pPr>
              <a:defRPr/>
            </a:pPr>
            <a:fld id="{4C7FA6B7-D92A-4012-82A4-48A738C1A4AB}" type="slidenum">
              <a:rPr lang="en-GB" smtClean="0">
                <a:solidFill>
                  <a:prstClr val="white"/>
                </a:solidFill>
              </a:rPr>
              <a:pPr>
                <a:defRPr/>
              </a:pPr>
              <a:t>21</a:t>
            </a:fld>
            <a:endParaRPr lang="en-GB">
              <a:solidFill>
                <a:prstClr val="white"/>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GB"/>
          </a:p>
        </p:txBody>
      </p:sp>
      <p:sp>
        <p:nvSpPr>
          <p:cNvPr id="4" name="Tijdelijke aanduiding voor dianummer 3"/>
          <p:cNvSpPr>
            <a:spLocks noGrp="1"/>
          </p:cNvSpPr>
          <p:nvPr>
            <p:ph type="sldNum" sz="quarter" idx="10"/>
          </p:nvPr>
        </p:nvSpPr>
        <p:spPr/>
        <p:txBody>
          <a:bodyPr/>
          <a:lstStyle/>
          <a:p>
            <a:pPr>
              <a:defRPr/>
            </a:pPr>
            <a:fld id="{E34DD19E-A9EE-4B37-A476-88AB22837315}" type="slidenum">
              <a:rPr lang="en-GB" smtClean="0"/>
              <a:pPr>
                <a:defRPr/>
              </a:pPr>
              <a:t>4</a:t>
            </a:fld>
            <a:endParaRPr lang="en-GB"/>
          </a:p>
        </p:txBody>
      </p:sp>
      <p:sp>
        <p:nvSpPr>
          <p:cNvPr id="5" name="Tijdelijke aanduiding voor voettekst 4"/>
          <p:cNvSpPr>
            <a:spLocks noGrp="1"/>
          </p:cNvSpPr>
          <p:nvPr>
            <p:ph type="ftr" sz="quarter" idx="11"/>
          </p:nvPr>
        </p:nvSpPr>
        <p:spPr/>
        <p:txBody>
          <a:bodyPr/>
          <a:lstStyle/>
          <a:p>
            <a:pPr>
              <a:defRPr/>
            </a:pPr>
            <a:r>
              <a:rPr lang="en-GB" smtClean="0"/>
              <a:t>www.ecaconsortium.net</a:t>
            </a:r>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de-DE" altLang="en-US" smtClean="0"/>
          </a:p>
        </p:txBody>
      </p:sp>
      <p:sp>
        <p:nvSpPr>
          <p:cNvPr id="4" name="Foliennummernplatzhalter 3"/>
          <p:cNvSpPr>
            <a:spLocks noGrp="1"/>
          </p:cNvSpPr>
          <p:nvPr>
            <p:ph type="sldNum" sz="quarter" idx="5"/>
          </p:nvPr>
        </p:nvSpPr>
        <p:spPr/>
        <p:txBody>
          <a:bodyPr/>
          <a:lstStyle/>
          <a:p>
            <a:pPr>
              <a:defRPr/>
            </a:pPr>
            <a:fld id="{6A75735C-D485-460C-A8AA-E7A85B2E12C3}" type="slidenum">
              <a:rPr lang="en-GB" smtClean="0">
                <a:solidFill>
                  <a:prstClr val="white"/>
                </a:solidFill>
              </a:rPr>
              <a:pPr>
                <a:defRPr/>
              </a:pPr>
              <a:t>22</a:t>
            </a:fld>
            <a:endParaRPr lang="en-GB">
              <a:solidFill>
                <a:prstClr val="white"/>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de-DE" altLang="en-US" smtClean="0"/>
          </a:p>
        </p:txBody>
      </p:sp>
      <p:sp>
        <p:nvSpPr>
          <p:cNvPr id="4" name="Foliennummernplatzhalter 3"/>
          <p:cNvSpPr>
            <a:spLocks noGrp="1"/>
          </p:cNvSpPr>
          <p:nvPr>
            <p:ph type="sldNum" sz="quarter" idx="5"/>
          </p:nvPr>
        </p:nvSpPr>
        <p:spPr/>
        <p:txBody>
          <a:bodyPr/>
          <a:lstStyle/>
          <a:p>
            <a:pPr>
              <a:defRPr/>
            </a:pPr>
            <a:fld id="{395077F3-8B5E-4305-BF11-8760079E07E2}" type="slidenum">
              <a:rPr lang="en-GB" smtClean="0">
                <a:solidFill>
                  <a:prstClr val="white"/>
                </a:solidFill>
              </a:rPr>
              <a:pPr>
                <a:defRPr/>
              </a:pPr>
              <a:t>23</a:t>
            </a:fld>
            <a:endParaRPr lang="en-GB">
              <a:solidFill>
                <a:prstClr val="white"/>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de-DE" altLang="en-US" smtClean="0"/>
          </a:p>
        </p:txBody>
      </p:sp>
      <p:sp>
        <p:nvSpPr>
          <p:cNvPr id="4" name="Foliennummernplatzhalter 3"/>
          <p:cNvSpPr>
            <a:spLocks noGrp="1"/>
          </p:cNvSpPr>
          <p:nvPr>
            <p:ph type="sldNum" sz="quarter" idx="5"/>
          </p:nvPr>
        </p:nvSpPr>
        <p:spPr/>
        <p:txBody>
          <a:bodyPr/>
          <a:lstStyle/>
          <a:p>
            <a:pPr>
              <a:defRPr/>
            </a:pPr>
            <a:fld id="{FF855116-91C1-484C-B060-18F97D3BC6BF}" type="slidenum">
              <a:rPr lang="en-GB" smtClean="0">
                <a:solidFill>
                  <a:prstClr val="white"/>
                </a:solidFill>
              </a:rPr>
              <a:pPr>
                <a:defRPr/>
              </a:pPr>
              <a:t>24</a:t>
            </a:fld>
            <a:endParaRPr lang="en-GB">
              <a:solidFill>
                <a:prstClr val="white"/>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de-DE" altLang="en-US" smtClean="0"/>
          </a:p>
        </p:txBody>
      </p:sp>
      <p:sp>
        <p:nvSpPr>
          <p:cNvPr id="4" name="Foliennummernplatzhalter 3"/>
          <p:cNvSpPr>
            <a:spLocks noGrp="1"/>
          </p:cNvSpPr>
          <p:nvPr>
            <p:ph type="sldNum" sz="quarter" idx="5"/>
          </p:nvPr>
        </p:nvSpPr>
        <p:spPr/>
        <p:txBody>
          <a:bodyPr/>
          <a:lstStyle/>
          <a:p>
            <a:pPr>
              <a:defRPr/>
            </a:pPr>
            <a:fld id="{6BAB35B0-6AD6-4D7B-B1FC-63B7B7C3BFA8}" type="slidenum">
              <a:rPr lang="en-GB" smtClean="0">
                <a:solidFill>
                  <a:prstClr val="white"/>
                </a:solidFill>
              </a:rPr>
              <a:pPr>
                <a:defRPr/>
              </a:pPr>
              <a:t>25</a:t>
            </a:fld>
            <a:endParaRPr lang="en-GB">
              <a:solidFill>
                <a:prstClr val="white"/>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de-DE" altLang="en-US" smtClean="0"/>
          </a:p>
        </p:txBody>
      </p:sp>
      <p:sp>
        <p:nvSpPr>
          <p:cNvPr id="4" name="Foliennummernplatzhalter 3"/>
          <p:cNvSpPr>
            <a:spLocks noGrp="1"/>
          </p:cNvSpPr>
          <p:nvPr>
            <p:ph type="sldNum" sz="quarter" idx="5"/>
          </p:nvPr>
        </p:nvSpPr>
        <p:spPr/>
        <p:txBody>
          <a:bodyPr/>
          <a:lstStyle/>
          <a:p>
            <a:pPr>
              <a:defRPr/>
            </a:pPr>
            <a:fld id="{047F0578-988B-4F4A-83BA-439D50036983}" type="slidenum">
              <a:rPr lang="en-GB" smtClean="0">
                <a:solidFill>
                  <a:prstClr val="white"/>
                </a:solidFill>
              </a:rPr>
              <a:pPr>
                <a:defRPr/>
              </a:pPr>
              <a:t>26</a:t>
            </a:fld>
            <a:endParaRPr lang="en-GB">
              <a:solidFill>
                <a:prstClr val="white"/>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de-DE" altLang="en-US" smtClean="0"/>
          </a:p>
        </p:txBody>
      </p:sp>
      <p:sp>
        <p:nvSpPr>
          <p:cNvPr id="4" name="Foliennummernplatzhalter 3"/>
          <p:cNvSpPr>
            <a:spLocks noGrp="1"/>
          </p:cNvSpPr>
          <p:nvPr>
            <p:ph type="sldNum" sz="quarter" idx="5"/>
          </p:nvPr>
        </p:nvSpPr>
        <p:spPr/>
        <p:txBody>
          <a:bodyPr/>
          <a:lstStyle/>
          <a:p>
            <a:pPr>
              <a:defRPr/>
            </a:pPr>
            <a:fld id="{D2828CCC-1864-4CED-9B43-94B4DA768DA7}" type="slidenum">
              <a:rPr lang="en-GB" smtClean="0">
                <a:solidFill>
                  <a:prstClr val="white"/>
                </a:solidFill>
              </a:rPr>
              <a:pPr>
                <a:defRPr/>
              </a:pPr>
              <a:t>27</a:t>
            </a:fld>
            <a:endParaRPr lang="en-GB">
              <a:solidFill>
                <a:prstClr val="white"/>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de-DE" altLang="en-US" smtClean="0"/>
          </a:p>
        </p:txBody>
      </p:sp>
      <p:sp>
        <p:nvSpPr>
          <p:cNvPr id="4" name="Foliennummernplatzhalter 3"/>
          <p:cNvSpPr>
            <a:spLocks noGrp="1"/>
          </p:cNvSpPr>
          <p:nvPr>
            <p:ph type="sldNum" sz="quarter" idx="5"/>
          </p:nvPr>
        </p:nvSpPr>
        <p:spPr/>
        <p:txBody>
          <a:bodyPr/>
          <a:lstStyle/>
          <a:p>
            <a:pPr>
              <a:defRPr/>
            </a:pPr>
            <a:fld id="{EC108C2C-ECCB-4961-878E-2D19CB939849}" type="slidenum">
              <a:rPr lang="en-GB" smtClean="0">
                <a:solidFill>
                  <a:prstClr val="white"/>
                </a:solidFill>
              </a:rPr>
              <a:pPr>
                <a:defRPr/>
              </a:pPr>
              <a:t>28</a:t>
            </a:fld>
            <a:endParaRPr lang="en-GB">
              <a:solidFill>
                <a:prstClr val="white"/>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de-DE" altLang="en-US" smtClean="0"/>
          </a:p>
        </p:txBody>
      </p:sp>
      <p:sp>
        <p:nvSpPr>
          <p:cNvPr id="4" name="Foliennummernplatzhalter 3"/>
          <p:cNvSpPr>
            <a:spLocks noGrp="1"/>
          </p:cNvSpPr>
          <p:nvPr>
            <p:ph type="sldNum" sz="quarter" idx="5"/>
          </p:nvPr>
        </p:nvSpPr>
        <p:spPr/>
        <p:txBody>
          <a:bodyPr/>
          <a:lstStyle/>
          <a:p>
            <a:pPr>
              <a:defRPr/>
            </a:pPr>
            <a:fld id="{29D7AF5C-746A-4D48-B085-DBB4E1A5DF17}" type="slidenum">
              <a:rPr lang="en-GB" smtClean="0">
                <a:solidFill>
                  <a:prstClr val="white"/>
                </a:solidFill>
              </a:rPr>
              <a:pPr>
                <a:defRPr/>
              </a:pPr>
              <a:t>29</a:t>
            </a:fld>
            <a:endParaRPr lang="en-GB">
              <a:solidFill>
                <a:prstClr val="white"/>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de-DE" altLang="en-US" smtClean="0"/>
          </a:p>
        </p:txBody>
      </p:sp>
      <p:sp>
        <p:nvSpPr>
          <p:cNvPr id="4" name="Foliennummernplatzhalter 3"/>
          <p:cNvSpPr>
            <a:spLocks noGrp="1"/>
          </p:cNvSpPr>
          <p:nvPr>
            <p:ph type="sldNum" sz="quarter" idx="5"/>
          </p:nvPr>
        </p:nvSpPr>
        <p:spPr/>
        <p:txBody>
          <a:bodyPr/>
          <a:lstStyle/>
          <a:p>
            <a:pPr>
              <a:defRPr/>
            </a:pPr>
            <a:fld id="{EDAEF6E2-CF45-465D-9A40-F67C7F2BD551}" type="slidenum">
              <a:rPr lang="en-GB" smtClean="0">
                <a:solidFill>
                  <a:prstClr val="white"/>
                </a:solidFill>
              </a:rPr>
              <a:pPr>
                <a:defRPr/>
              </a:pPr>
              <a:t>30</a:t>
            </a:fld>
            <a:endParaRPr lang="en-GB">
              <a:solidFill>
                <a:prstClr val="white"/>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de-DE" altLang="en-US" smtClean="0"/>
          </a:p>
        </p:txBody>
      </p:sp>
      <p:sp>
        <p:nvSpPr>
          <p:cNvPr id="4" name="Foliennummernplatzhalter 3"/>
          <p:cNvSpPr>
            <a:spLocks noGrp="1"/>
          </p:cNvSpPr>
          <p:nvPr>
            <p:ph type="sldNum" sz="quarter" idx="5"/>
          </p:nvPr>
        </p:nvSpPr>
        <p:spPr/>
        <p:txBody>
          <a:bodyPr/>
          <a:lstStyle/>
          <a:p>
            <a:pPr>
              <a:defRPr/>
            </a:pPr>
            <a:fld id="{461AE0DC-E0AB-4D8E-B5E1-62E0FF69BC4B}" type="slidenum">
              <a:rPr lang="en-GB" smtClean="0">
                <a:solidFill>
                  <a:prstClr val="white"/>
                </a:solidFill>
              </a:rPr>
              <a:pPr>
                <a:defRPr/>
              </a:pPr>
              <a:t>31</a:t>
            </a:fld>
            <a:endParaRPr lang="en-GB">
              <a:solidFill>
                <a:prstClr val="white"/>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2237" eaLnBrk="0" hangingPunct="0">
              <a:defRPr sz="1400">
                <a:solidFill>
                  <a:schemeClr val="bg1"/>
                </a:solidFill>
                <a:latin typeface="Arial" pitchFamily="34" charset="0"/>
              </a:defRPr>
            </a:lvl1pPr>
            <a:lvl2pPr marL="736518" indent="-282544" defTabSz="922237" eaLnBrk="0" hangingPunct="0">
              <a:defRPr sz="1400">
                <a:solidFill>
                  <a:schemeClr val="bg1"/>
                </a:solidFill>
                <a:latin typeface="Arial" pitchFamily="34" charset="0"/>
              </a:defRPr>
            </a:lvl2pPr>
            <a:lvl3pPr marL="1133350" indent="-225400" defTabSz="922237" eaLnBrk="0" hangingPunct="0">
              <a:defRPr sz="1400">
                <a:solidFill>
                  <a:schemeClr val="bg1"/>
                </a:solidFill>
                <a:latin typeface="Arial" pitchFamily="34" charset="0"/>
              </a:defRPr>
            </a:lvl3pPr>
            <a:lvl4pPr marL="1587325" indent="-225400" defTabSz="922237" eaLnBrk="0" hangingPunct="0">
              <a:defRPr sz="1400">
                <a:solidFill>
                  <a:schemeClr val="bg1"/>
                </a:solidFill>
                <a:latin typeface="Arial" pitchFamily="34" charset="0"/>
              </a:defRPr>
            </a:lvl4pPr>
            <a:lvl5pPr marL="2041300" indent="-225400" defTabSz="922237" eaLnBrk="0" hangingPunct="0">
              <a:defRPr sz="1400">
                <a:solidFill>
                  <a:schemeClr val="bg1"/>
                </a:solidFill>
                <a:latin typeface="Arial" pitchFamily="34" charset="0"/>
              </a:defRPr>
            </a:lvl5pPr>
            <a:lvl6pPr marL="2498450" indent="-225400" defTabSz="922237" eaLnBrk="0" fontAlgn="base" hangingPunct="0">
              <a:spcBef>
                <a:spcPct val="0"/>
              </a:spcBef>
              <a:spcAft>
                <a:spcPct val="0"/>
              </a:spcAft>
              <a:defRPr sz="1400">
                <a:solidFill>
                  <a:schemeClr val="bg1"/>
                </a:solidFill>
                <a:latin typeface="Arial" pitchFamily="34" charset="0"/>
              </a:defRPr>
            </a:lvl6pPr>
            <a:lvl7pPr marL="2955599" indent="-225400" defTabSz="922237" eaLnBrk="0" fontAlgn="base" hangingPunct="0">
              <a:spcBef>
                <a:spcPct val="0"/>
              </a:spcBef>
              <a:spcAft>
                <a:spcPct val="0"/>
              </a:spcAft>
              <a:defRPr sz="1400">
                <a:solidFill>
                  <a:schemeClr val="bg1"/>
                </a:solidFill>
                <a:latin typeface="Arial" pitchFamily="34" charset="0"/>
              </a:defRPr>
            </a:lvl7pPr>
            <a:lvl8pPr marL="3412749" indent="-225400" defTabSz="922237" eaLnBrk="0" fontAlgn="base" hangingPunct="0">
              <a:spcBef>
                <a:spcPct val="0"/>
              </a:spcBef>
              <a:spcAft>
                <a:spcPct val="0"/>
              </a:spcAft>
              <a:defRPr sz="1400">
                <a:solidFill>
                  <a:schemeClr val="bg1"/>
                </a:solidFill>
                <a:latin typeface="Arial" pitchFamily="34" charset="0"/>
              </a:defRPr>
            </a:lvl8pPr>
            <a:lvl9pPr marL="3869898" indent="-225400" defTabSz="922237" eaLnBrk="0" fontAlgn="base" hangingPunct="0">
              <a:spcBef>
                <a:spcPct val="0"/>
              </a:spcBef>
              <a:spcAft>
                <a:spcPct val="0"/>
              </a:spcAft>
              <a:defRPr sz="1400">
                <a:solidFill>
                  <a:schemeClr val="bg1"/>
                </a:solidFill>
                <a:latin typeface="Arial" pitchFamily="34" charset="0"/>
              </a:defRPr>
            </a:lvl9pPr>
          </a:lstStyle>
          <a:p>
            <a:pPr>
              <a:defRPr/>
            </a:pPr>
            <a:r>
              <a:rPr lang="nl-NL" altLang="de-DE" sz="1000">
                <a:solidFill>
                  <a:prstClr val="black"/>
                </a:solidFill>
                <a:ea typeface="ＭＳ Ｐゴシック" pitchFamily="34" charset="-128"/>
              </a:rPr>
              <a:t> </a:t>
            </a:r>
            <a:fld id="{B48DA191-89C0-4BC0-9D8A-472D0ACF2199}" type="slidenum">
              <a:rPr lang="nl-NL" altLang="de-DE" sz="1000">
                <a:solidFill>
                  <a:prstClr val="black"/>
                </a:solidFill>
                <a:ea typeface="ＭＳ Ｐゴシック" pitchFamily="34" charset="-128"/>
              </a:rPr>
              <a:pPr>
                <a:defRPr/>
              </a:pPr>
              <a:t>5</a:t>
            </a:fld>
            <a:r>
              <a:rPr lang="nl-NL" altLang="de-DE" sz="1000" i="1">
                <a:solidFill>
                  <a:prstClr val="black"/>
                </a:solidFill>
                <a:ea typeface="ＭＳ Ｐゴシック" pitchFamily="34" charset="-128"/>
              </a:rPr>
              <a:t> </a:t>
            </a:r>
          </a:p>
        </p:txBody>
      </p:sp>
      <p:sp>
        <p:nvSpPr>
          <p:cNvPr id="123907" name="Rectangle 29"/>
          <p:cNvSpPr>
            <a:spLocks noGrp="1" noChangeArrowheads="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2237" eaLnBrk="0" hangingPunct="0">
              <a:defRPr sz="1400">
                <a:solidFill>
                  <a:schemeClr val="bg1"/>
                </a:solidFill>
                <a:latin typeface="Arial" pitchFamily="34" charset="0"/>
              </a:defRPr>
            </a:lvl1pPr>
            <a:lvl2pPr marL="736518" indent="-282544" defTabSz="922237" eaLnBrk="0" hangingPunct="0">
              <a:defRPr sz="1400">
                <a:solidFill>
                  <a:schemeClr val="bg1"/>
                </a:solidFill>
                <a:latin typeface="Arial" pitchFamily="34" charset="0"/>
              </a:defRPr>
            </a:lvl2pPr>
            <a:lvl3pPr marL="1133350" indent="-225400" defTabSz="922237" eaLnBrk="0" hangingPunct="0">
              <a:defRPr sz="1400">
                <a:solidFill>
                  <a:schemeClr val="bg1"/>
                </a:solidFill>
                <a:latin typeface="Arial" pitchFamily="34" charset="0"/>
              </a:defRPr>
            </a:lvl3pPr>
            <a:lvl4pPr marL="1587325" indent="-225400" defTabSz="922237" eaLnBrk="0" hangingPunct="0">
              <a:defRPr sz="1400">
                <a:solidFill>
                  <a:schemeClr val="bg1"/>
                </a:solidFill>
                <a:latin typeface="Arial" pitchFamily="34" charset="0"/>
              </a:defRPr>
            </a:lvl4pPr>
            <a:lvl5pPr marL="2041300" indent="-225400" defTabSz="922237" eaLnBrk="0" hangingPunct="0">
              <a:defRPr sz="1400">
                <a:solidFill>
                  <a:schemeClr val="bg1"/>
                </a:solidFill>
                <a:latin typeface="Arial" pitchFamily="34" charset="0"/>
              </a:defRPr>
            </a:lvl5pPr>
            <a:lvl6pPr marL="2498450" indent="-225400" defTabSz="922237" eaLnBrk="0" fontAlgn="base" hangingPunct="0">
              <a:spcBef>
                <a:spcPct val="0"/>
              </a:spcBef>
              <a:spcAft>
                <a:spcPct val="0"/>
              </a:spcAft>
              <a:defRPr sz="1400">
                <a:solidFill>
                  <a:schemeClr val="bg1"/>
                </a:solidFill>
                <a:latin typeface="Arial" pitchFamily="34" charset="0"/>
              </a:defRPr>
            </a:lvl6pPr>
            <a:lvl7pPr marL="2955599" indent="-225400" defTabSz="922237" eaLnBrk="0" fontAlgn="base" hangingPunct="0">
              <a:spcBef>
                <a:spcPct val="0"/>
              </a:spcBef>
              <a:spcAft>
                <a:spcPct val="0"/>
              </a:spcAft>
              <a:defRPr sz="1400">
                <a:solidFill>
                  <a:schemeClr val="bg1"/>
                </a:solidFill>
                <a:latin typeface="Arial" pitchFamily="34" charset="0"/>
              </a:defRPr>
            </a:lvl7pPr>
            <a:lvl8pPr marL="3412749" indent="-225400" defTabSz="922237" eaLnBrk="0" fontAlgn="base" hangingPunct="0">
              <a:spcBef>
                <a:spcPct val="0"/>
              </a:spcBef>
              <a:spcAft>
                <a:spcPct val="0"/>
              </a:spcAft>
              <a:defRPr sz="1400">
                <a:solidFill>
                  <a:schemeClr val="bg1"/>
                </a:solidFill>
                <a:latin typeface="Arial" pitchFamily="34" charset="0"/>
              </a:defRPr>
            </a:lvl8pPr>
            <a:lvl9pPr marL="3869898" indent="-225400" defTabSz="922237" eaLnBrk="0" fontAlgn="base" hangingPunct="0">
              <a:spcBef>
                <a:spcPct val="0"/>
              </a:spcBef>
              <a:spcAft>
                <a:spcPct val="0"/>
              </a:spcAft>
              <a:defRPr sz="1400">
                <a:solidFill>
                  <a:schemeClr val="bg1"/>
                </a:solidFill>
                <a:latin typeface="Arial" pitchFamily="34" charset="0"/>
              </a:defRPr>
            </a:lvl9pPr>
          </a:lstStyle>
          <a:p>
            <a:pPr>
              <a:defRPr/>
            </a:pPr>
            <a:r>
              <a:rPr lang="nl-NL" altLang="de-DE" sz="1200">
                <a:solidFill>
                  <a:prstClr val="black"/>
                </a:solidFill>
                <a:latin typeface="TheSansOfficeLFTT"/>
                <a:ea typeface="ＭＳ Ｐゴシック" pitchFamily="34" charset="-128"/>
              </a:rPr>
              <a:t>Mutual recognition of accreditation decisions</a:t>
            </a:r>
          </a:p>
        </p:txBody>
      </p:sp>
      <p:sp>
        <p:nvSpPr>
          <p:cNvPr id="19251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de-DE" smtClean="0">
              <a:latin typeface="Arial" pitchFamily="34" charset="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de-DE" altLang="en-US" smtClean="0"/>
          </a:p>
        </p:txBody>
      </p:sp>
      <p:sp>
        <p:nvSpPr>
          <p:cNvPr id="4" name="Foliennummernplatzhalter 3"/>
          <p:cNvSpPr>
            <a:spLocks noGrp="1"/>
          </p:cNvSpPr>
          <p:nvPr>
            <p:ph type="sldNum" sz="quarter" idx="5"/>
          </p:nvPr>
        </p:nvSpPr>
        <p:spPr/>
        <p:txBody>
          <a:bodyPr/>
          <a:lstStyle/>
          <a:p>
            <a:pPr>
              <a:defRPr/>
            </a:pPr>
            <a:fld id="{0F379301-8F15-44ED-BC92-F9D9F1B49161}" type="slidenum">
              <a:rPr lang="en-GB" smtClean="0">
                <a:solidFill>
                  <a:prstClr val="white"/>
                </a:solidFill>
              </a:rPr>
              <a:pPr>
                <a:defRPr/>
              </a:pPr>
              <a:t>32</a:t>
            </a:fld>
            <a:endParaRPr lang="en-GB">
              <a:solidFill>
                <a:prstClr val="white"/>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de-DE" altLang="en-US" smtClean="0"/>
          </a:p>
        </p:txBody>
      </p:sp>
      <p:sp>
        <p:nvSpPr>
          <p:cNvPr id="4" name="Foliennummernplatzhalter 3"/>
          <p:cNvSpPr>
            <a:spLocks noGrp="1"/>
          </p:cNvSpPr>
          <p:nvPr>
            <p:ph type="sldNum" sz="quarter" idx="5"/>
          </p:nvPr>
        </p:nvSpPr>
        <p:spPr/>
        <p:txBody>
          <a:bodyPr/>
          <a:lstStyle/>
          <a:p>
            <a:pPr>
              <a:defRPr/>
            </a:pPr>
            <a:fld id="{2F93F910-8C3E-486C-B5DD-DFA352141D4D}" type="slidenum">
              <a:rPr lang="en-GB" smtClean="0">
                <a:solidFill>
                  <a:prstClr val="white"/>
                </a:solidFill>
              </a:rPr>
              <a:pPr>
                <a:defRPr/>
              </a:pPr>
              <a:t>33</a:t>
            </a:fld>
            <a:endParaRPr lang="en-GB">
              <a:solidFill>
                <a:prstClr val="white"/>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040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de-DE" altLang="en-US" smtClean="0"/>
          </a:p>
        </p:txBody>
      </p:sp>
      <p:sp>
        <p:nvSpPr>
          <p:cNvPr id="4" name="Foliennummernplatzhalter 3"/>
          <p:cNvSpPr>
            <a:spLocks noGrp="1"/>
          </p:cNvSpPr>
          <p:nvPr>
            <p:ph type="sldNum" sz="quarter" idx="5"/>
          </p:nvPr>
        </p:nvSpPr>
        <p:spPr/>
        <p:txBody>
          <a:bodyPr/>
          <a:lstStyle/>
          <a:p>
            <a:pPr>
              <a:defRPr/>
            </a:pPr>
            <a:fld id="{371FB6F2-F3D1-42EF-AE5E-55683E058F4A}" type="slidenum">
              <a:rPr lang="en-GB" smtClean="0">
                <a:solidFill>
                  <a:prstClr val="white"/>
                </a:solidFill>
              </a:rPr>
              <a:pPr>
                <a:defRPr/>
              </a:pPr>
              <a:t>34</a:t>
            </a:fld>
            <a:endParaRPr lang="en-GB">
              <a:solidFill>
                <a:prstClr val="white"/>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de-DE" altLang="en-US" smtClean="0"/>
          </a:p>
        </p:txBody>
      </p:sp>
      <p:sp>
        <p:nvSpPr>
          <p:cNvPr id="4" name="Foliennummernplatzhalter 3"/>
          <p:cNvSpPr>
            <a:spLocks noGrp="1"/>
          </p:cNvSpPr>
          <p:nvPr>
            <p:ph type="sldNum" sz="quarter" idx="5"/>
          </p:nvPr>
        </p:nvSpPr>
        <p:spPr/>
        <p:txBody>
          <a:bodyPr/>
          <a:lstStyle/>
          <a:p>
            <a:pPr>
              <a:defRPr/>
            </a:pPr>
            <a:fld id="{4B83C586-CEB6-4F1A-8EF2-4024871213AF}" type="slidenum">
              <a:rPr lang="en-GB" smtClean="0">
                <a:solidFill>
                  <a:prstClr val="white"/>
                </a:solidFill>
              </a:rPr>
              <a:pPr>
                <a:defRPr/>
              </a:pPr>
              <a:t>35</a:t>
            </a:fld>
            <a:endParaRPr lang="en-GB">
              <a:solidFill>
                <a:prstClr val="white"/>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de-DE" altLang="en-US" smtClean="0"/>
          </a:p>
        </p:txBody>
      </p:sp>
      <p:sp>
        <p:nvSpPr>
          <p:cNvPr id="4" name="Foliennummernplatzhalter 3"/>
          <p:cNvSpPr>
            <a:spLocks noGrp="1"/>
          </p:cNvSpPr>
          <p:nvPr>
            <p:ph type="sldNum" sz="quarter" idx="5"/>
          </p:nvPr>
        </p:nvSpPr>
        <p:spPr/>
        <p:txBody>
          <a:bodyPr/>
          <a:lstStyle/>
          <a:p>
            <a:pPr>
              <a:defRPr/>
            </a:pPr>
            <a:fld id="{81046A71-1625-445C-9321-0C9F6C20A71B}" type="slidenum">
              <a:rPr lang="en-GB" smtClean="0">
                <a:solidFill>
                  <a:prstClr val="white"/>
                </a:solidFill>
              </a:rPr>
              <a:pPr>
                <a:defRPr/>
              </a:pPr>
              <a:t>36</a:t>
            </a:fld>
            <a:endParaRPr lang="en-GB">
              <a:solidFill>
                <a:prstClr val="white"/>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de-DE" altLang="en-US" smtClean="0"/>
          </a:p>
        </p:txBody>
      </p:sp>
      <p:sp>
        <p:nvSpPr>
          <p:cNvPr id="4" name="Foliennummernplatzhalter 3"/>
          <p:cNvSpPr>
            <a:spLocks noGrp="1"/>
          </p:cNvSpPr>
          <p:nvPr>
            <p:ph type="sldNum" sz="quarter" idx="5"/>
          </p:nvPr>
        </p:nvSpPr>
        <p:spPr/>
        <p:txBody>
          <a:bodyPr/>
          <a:lstStyle/>
          <a:p>
            <a:pPr>
              <a:defRPr/>
            </a:pPr>
            <a:fld id="{CB303742-73D3-4DEF-9D60-D62AF9E759FE}" type="slidenum">
              <a:rPr lang="en-GB" smtClean="0">
                <a:solidFill>
                  <a:prstClr val="white"/>
                </a:solidFill>
              </a:rPr>
              <a:pPr>
                <a:defRPr/>
              </a:pPr>
              <a:t>37</a:t>
            </a:fld>
            <a:endParaRPr lang="en-GB">
              <a:solidFill>
                <a:prstClr val="white"/>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49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de-DE" altLang="en-US" smtClean="0"/>
          </a:p>
        </p:txBody>
      </p:sp>
      <p:sp>
        <p:nvSpPr>
          <p:cNvPr id="4" name="Foliennummernplatzhalter 3"/>
          <p:cNvSpPr>
            <a:spLocks noGrp="1"/>
          </p:cNvSpPr>
          <p:nvPr>
            <p:ph type="sldNum" sz="quarter" idx="5"/>
          </p:nvPr>
        </p:nvSpPr>
        <p:spPr/>
        <p:txBody>
          <a:bodyPr/>
          <a:lstStyle/>
          <a:p>
            <a:pPr>
              <a:defRPr/>
            </a:pPr>
            <a:fld id="{5054B319-AF0D-452C-8FB1-737D98CD55F4}" type="slidenum">
              <a:rPr lang="en-GB" smtClean="0">
                <a:solidFill>
                  <a:prstClr val="white"/>
                </a:solidFill>
              </a:rPr>
              <a:pPr>
                <a:defRPr/>
              </a:pPr>
              <a:t>38</a:t>
            </a:fld>
            <a:endParaRPr lang="en-GB">
              <a:solidFill>
                <a:prstClr val="white"/>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2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de-DE" altLang="en-US" smtClean="0"/>
          </a:p>
        </p:txBody>
      </p:sp>
      <p:sp>
        <p:nvSpPr>
          <p:cNvPr id="4" name="Foliennummernplatzhalter 3"/>
          <p:cNvSpPr>
            <a:spLocks noGrp="1"/>
          </p:cNvSpPr>
          <p:nvPr>
            <p:ph type="sldNum" sz="quarter" idx="5"/>
          </p:nvPr>
        </p:nvSpPr>
        <p:spPr/>
        <p:txBody>
          <a:bodyPr/>
          <a:lstStyle/>
          <a:p>
            <a:pPr>
              <a:defRPr/>
            </a:pPr>
            <a:fld id="{5AA4D54D-4DF2-48C3-B7A2-A121A8A2CB2F}" type="slidenum">
              <a:rPr lang="en-GB" smtClean="0">
                <a:solidFill>
                  <a:prstClr val="white"/>
                </a:solidFill>
              </a:rPr>
              <a:pPr>
                <a:defRPr/>
              </a:pPr>
              <a:t>39</a:t>
            </a:fld>
            <a:endParaRPr lang="en-GB">
              <a:solidFill>
                <a:prstClr val="white"/>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de-DE" altLang="en-US" smtClean="0"/>
          </a:p>
        </p:txBody>
      </p:sp>
      <p:sp>
        <p:nvSpPr>
          <p:cNvPr id="4" name="Foliennummernplatzhalter 3"/>
          <p:cNvSpPr>
            <a:spLocks noGrp="1"/>
          </p:cNvSpPr>
          <p:nvPr>
            <p:ph type="sldNum" sz="quarter" idx="5"/>
          </p:nvPr>
        </p:nvSpPr>
        <p:spPr/>
        <p:txBody>
          <a:bodyPr/>
          <a:lstStyle/>
          <a:p>
            <a:pPr>
              <a:defRPr/>
            </a:pPr>
            <a:fld id="{7E6ECA02-9DAD-4735-9AD8-73821C27E21F}" type="slidenum">
              <a:rPr lang="en-GB" smtClean="0">
                <a:solidFill>
                  <a:prstClr val="white"/>
                </a:solidFill>
              </a:rPr>
              <a:pPr>
                <a:defRPr/>
              </a:pPr>
              <a:t>40</a:t>
            </a:fld>
            <a:endParaRPr lang="en-GB">
              <a:solidFill>
                <a:prstClr val="white"/>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de-DE" altLang="en-US" smtClean="0"/>
          </a:p>
        </p:txBody>
      </p:sp>
      <p:sp>
        <p:nvSpPr>
          <p:cNvPr id="4" name="Foliennummernplatzhalter 3"/>
          <p:cNvSpPr>
            <a:spLocks noGrp="1"/>
          </p:cNvSpPr>
          <p:nvPr>
            <p:ph type="sldNum" sz="quarter" idx="5"/>
          </p:nvPr>
        </p:nvSpPr>
        <p:spPr/>
        <p:txBody>
          <a:bodyPr/>
          <a:lstStyle/>
          <a:p>
            <a:pPr>
              <a:defRPr/>
            </a:pPr>
            <a:fld id="{2C3AA02E-851F-49A7-9A48-A5C5BD842597}" type="slidenum">
              <a:rPr lang="en-GB" smtClean="0">
                <a:solidFill>
                  <a:prstClr val="white"/>
                </a:solidFill>
              </a:rPr>
              <a:pPr>
                <a:defRPr/>
              </a:pPr>
              <a:t>41</a:t>
            </a:fld>
            <a:endParaRPr lang="en-GB">
              <a:solidFill>
                <a:prstClr val="white"/>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de-DE" altLang="en-US" smtClean="0"/>
          </a:p>
        </p:txBody>
      </p:sp>
      <p:sp>
        <p:nvSpPr>
          <p:cNvPr id="4" name="Foliennummernplatzhalter 3"/>
          <p:cNvSpPr>
            <a:spLocks noGrp="1"/>
          </p:cNvSpPr>
          <p:nvPr>
            <p:ph type="sldNum" sz="quarter" idx="5"/>
          </p:nvPr>
        </p:nvSpPr>
        <p:spPr/>
        <p:txBody>
          <a:bodyPr/>
          <a:lstStyle/>
          <a:p>
            <a:pPr>
              <a:defRPr/>
            </a:pPr>
            <a:fld id="{A226815C-8791-4575-AD42-EC411DA6791B}" type="slidenum">
              <a:rPr lang="en-GB" smtClean="0">
                <a:solidFill>
                  <a:prstClr val="white"/>
                </a:solidFill>
              </a:rPr>
              <a:pPr>
                <a:defRPr/>
              </a:pPr>
              <a:t>6</a:t>
            </a:fld>
            <a:endParaRPr lang="en-GB">
              <a:solidFill>
                <a:prstClr val="white"/>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ChangeArrowheads="1" noTextEdit="1"/>
          </p:cNvSpPr>
          <p:nvPr>
            <p:ph type="sldImg"/>
          </p:nvPr>
        </p:nvSpPr>
        <p:spPr>
          <a:ln/>
        </p:spPr>
      </p:sp>
      <p:sp>
        <p:nvSpPr>
          <p:cNvPr id="7987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a typeface="ＭＳ Ｐゴシック"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3288" y="741363"/>
            <a:ext cx="4929187" cy="3698875"/>
          </a:xfrm>
        </p:spPr>
      </p:sp>
      <p:sp>
        <p:nvSpPr>
          <p:cNvPr id="3" name="Tijdelijke aanduiding voor notities 2"/>
          <p:cNvSpPr>
            <a:spLocks noGrp="1"/>
          </p:cNvSpPr>
          <p:nvPr>
            <p:ph type="body" idx="1"/>
          </p:nvPr>
        </p:nvSpPr>
        <p:spPr/>
        <p:txBody>
          <a:bodyPr>
            <a:normAutofit/>
          </a:bodyPr>
          <a:lstStyle/>
          <a:p>
            <a:endParaRPr lang="en-GB"/>
          </a:p>
        </p:txBody>
      </p:sp>
      <p:sp>
        <p:nvSpPr>
          <p:cNvPr id="4" name="Tijdelijke aanduiding voor dianummer 3"/>
          <p:cNvSpPr>
            <a:spLocks noGrp="1"/>
          </p:cNvSpPr>
          <p:nvPr>
            <p:ph type="sldNum" sz="quarter" idx="10"/>
          </p:nvPr>
        </p:nvSpPr>
        <p:spPr/>
        <p:txBody>
          <a:bodyPr/>
          <a:lstStyle/>
          <a:p>
            <a:pPr>
              <a:defRPr/>
            </a:pPr>
            <a:fld id="{E34DD19E-A9EE-4B37-A476-88AB22837315}" type="slidenum">
              <a:rPr lang="en-GB" smtClean="0"/>
              <a:pPr>
                <a:defRPr/>
              </a:pPr>
              <a:t>46</a:t>
            </a:fld>
            <a:endParaRPr lang="en-GB"/>
          </a:p>
        </p:txBody>
      </p:sp>
      <p:sp>
        <p:nvSpPr>
          <p:cNvPr id="5" name="Tijdelijke aanduiding voor voettekst 4"/>
          <p:cNvSpPr>
            <a:spLocks noGrp="1"/>
          </p:cNvSpPr>
          <p:nvPr>
            <p:ph type="ftr" sz="quarter" idx="11"/>
          </p:nvPr>
        </p:nvSpPr>
        <p:spPr/>
        <p:txBody>
          <a:bodyPr/>
          <a:lstStyle/>
          <a:p>
            <a:pPr>
              <a:defRPr/>
            </a:pPr>
            <a:r>
              <a:rPr lang="en-GB" smtClean="0"/>
              <a:t>www.ecaconsortium.net</a:t>
            </a:r>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de-DE" altLang="en-US" smtClean="0"/>
          </a:p>
        </p:txBody>
      </p:sp>
      <p:sp>
        <p:nvSpPr>
          <p:cNvPr id="4" name="Foliennummernplatzhalter 3"/>
          <p:cNvSpPr>
            <a:spLocks noGrp="1"/>
          </p:cNvSpPr>
          <p:nvPr>
            <p:ph type="sldNum" sz="quarter" idx="5"/>
          </p:nvPr>
        </p:nvSpPr>
        <p:spPr/>
        <p:txBody>
          <a:bodyPr/>
          <a:lstStyle/>
          <a:p>
            <a:pPr>
              <a:defRPr/>
            </a:pPr>
            <a:fld id="{C82A296C-1CB6-4FF7-AEC5-499B55BB26A7}" type="slidenum">
              <a:rPr lang="en-GB" smtClean="0">
                <a:solidFill>
                  <a:prstClr val="white"/>
                </a:solidFill>
              </a:rPr>
              <a:pPr>
                <a:defRPr/>
              </a:pPr>
              <a:t>7</a:t>
            </a:fld>
            <a:endParaRPr lang="en-GB">
              <a:solidFill>
                <a:prstClr val="white"/>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242" eaLnBrk="0" hangingPunct="0">
              <a:defRPr sz="2400">
                <a:solidFill>
                  <a:srgbClr val="C0C0C0"/>
                </a:solidFill>
                <a:latin typeface="Arial Narrow" pitchFamily="34" charset="0"/>
                <a:ea typeface="ＭＳ Ｐゴシック" pitchFamily="34" charset="-128"/>
              </a:defRPr>
            </a:lvl1pPr>
            <a:lvl2pPr marL="737333" indent="-283589" defTabSz="923242" eaLnBrk="0" hangingPunct="0">
              <a:defRPr sz="2400">
                <a:solidFill>
                  <a:srgbClr val="C0C0C0"/>
                </a:solidFill>
                <a:latin typeface="Arial Narrow" pitchFamily="34" charset="0"/>
                <a:ea typeface="ＭＳ Ｐゴシック" pitchFamily="34" charset="-128"/>
              </a:defRPr>
            </a:lvl2pPr>
            <a:lvl3pPr marL="1134359" indent="-226872" defTabSz="923242" eaLnBrk="0" hangingPunct="0">
              <a:defRPr sz="2400">
                <a:solidFill>
                  <a:srgbClr val="C0C0C0"/>
                </a:solidFill>
                <a:latin typeface="Arial Narrow" pitchFamily="34" charset="0"/>
                <a:ea typeface="ＭＳ Ｐゴシック" pitchFamily="34" charset="-128"/>
              </a:defRPr>
            </a:lvl3pPr>
            <a:lvl4pPr marL="1588101" indent="-226872" defTabSz="923242" eaLnBrk="0" hangingPunct="0">
              <a:defRPr sz="2400">
                <a:solidFill>
                  <a:srgbClr val="C0C0C0"/>
                </a:solidFill>
                <a:latin typeface="Arial Narrow" pitchFamily="34" charset="0"/>
                <a:ea typeface="ＭＳ Ｐゴシック" pitchFamily="34" charset="-128"/>
              </a:defRPr>
            </a:lvl4pPr>
            <a:lvl5pPr marL="2041845" indent="-226872" defTabSz="923242" eaLnBrk="0" hangingPunct="0">
              <a:defRPr sz="2400">
                <a:solidFill>
                  <a:srgbClr val="C0C0C0"/>
                </a:solidFill>
                <a:latin typeface="Arial Narrow" pitchFamily="34" charset="0"/>
                <a:ea typeface="ＭＳ Ｐゴシック" pitchFamily="34" charset="-128"/>
              </a:defRPr>
            </a:lvl5pPr>
            <a:lvl6pPr marL="2495589" indent="-226872" defTabSz="923242" eaLnBrk="0" fontAlgn="base" hangingPunct="0">
              <a:spcBef>
                <a:spcPct val="0"/>
              </a:spcBef>
              <a:spcAft>
                <a:spcPct val="0"/>
              </a:spcAft>
              <a:defRPr sz="2400">
                <a:solidFill>
                  <a:srgbClr val="C0C0C0"/>
                </a:solidFill>
                <a:latin typeface="Arial Narrow" pitchFamily="34" charset="0"/>
                <a:ea typeface="ＭＳ Ｐゴシック" pitchFamily="34" charset="-128"/>
              </a:defRPr>
            </a:lvl6pPr>
            <a:lvl7pPr marL="2949332" indent="-226872" defTabSz="923242" eaLnBrk="0" fontAlgn="base" hangingPunct="0">
              <a:spcBef>
                <a:spcPct val="0"/>
              </a:spcBef>
              <a:spcAft>
                <a:spcPct val="0"/>
              </a:spcAft>
              <a:defRPr sz="2400">
                <a:solidFill>
                  <a:srgbClr val="C0C0C0"/>
                </a:solidFill>
                <a:latin typeface="Arial Narrow" pitchFamily="34" charset="0"/>
                <a:ea typeface="ＭＳ Ｐゴシック" pitchFamily="34" charset="-128"/>
              </a:defRPr>
            </a:lvl7pPr>
            <a:lvl8pPr marL="3403076" indent="-226872" defTabSz="923242" eaLnBrk="0" fontAlgn="base" hangingPunct="0">
              <a:spcBef>
                <a:spcPct val="0"/>
              </a:spcBef>
              <a:spcAft>
                <a:spcPct val="0"/>
              </a:spcAft>
              <a:defRPr sz="2400">
                <a:solidFill>
                  <a:srgbClr val="C0C0C0"/>
                </a:solidFill>
                <a:latin typeface="Arial Narrow" pitchFamily="34" charset="0"/>
                <a:ea typeface="ＭＳ Ｐゴシック" pitchFamily="34" charset="-128"/>
              </a:defRPr>
            </a:lvl8pPr>
            <a:lvl9pPr marL="3856819" indent="-226872" defTabSz="923242" eaLnBrk="0" fontAlgn="base" hangingPunct="0">
              <a:spcBef>
                <a:spcPct val="0"/>
              </a:spcBef>
              <a:spcAft>
                <a:spcPct val="0"/>
              </a:spcAft>
              <a:defRPr sz="2400">
                <a:solidFill>
                  <a:srgbClr val="C0C0C0"/>
                </a:solidFill>
                <a:latin typeface="Arial Narrow" pitchFamily="34" charset="0"/>
                <a:ea typeface="ＭＳ Ｐゴシック" pitchFamily="34" charset="-128"/>
              </a:defRPr>
            </a:lvl9pPr>
          </a:lstStyle>
          <a:p>
            <a:r>
              <a:rPr lang="nl-NL" sz="1000">
                <a:solidFill>
                  <a:prstClr val="black"/>
                </a:solidFill>
                <a:latin typeface="Arial" pitchFamily="34" charset="0"/>
              </a:rPr>
              <a:t> </a:t>
            </a:r>
            <a:fld id="{1985F25A-2A98-4C04-81EE-4A8E872D0829}" type="slidenum">
              <a:rPr lang="nl-NL" sz="1000">
                <a:solidFill>
                  <a:prstClr val="black"/>
                </a:solidFill>
                <a:latin typeface="Arial" pitchFamily="34" charset="0"/>
              </a:rPr>
              <a:pPr/>
              <a:t>8</a:t>
            </a:fld>
            <a:r>
              <a:rPr lang="nl-NL" sz="1000" i="1">
                <a:solidFill>
                  <a:prstClr val="black"/>
                </a:solidFill>
                <a:latin typeface="Arial" pitchFamily="34" charset="0"/>
              </a:rPr>
              <a:t> </a:t>
            </a:r>
          </a:p>
        </p:txBody>
      </p:sp>
      <p:sp>
        <p:nvSpPr>
          <p:cNvPr id="62467" name="Rectangle 29"/>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242" eaLnBrk="0" hangingPunct="0">
              <a:defRPr sz="2400">
                <a:solidFill>
                  <a:srgbClr val="C0C0C0"/>
                </a:solidFill>
                <a:latin typeface="Arial Narrow" pitchFamily="34" charset="0"/>
                <a:ea typeface="ＭＳ Ｐゴシック" pitchFamily="34" charset="-128"/>
              </a:defRPr>
            </a:lvl1pPr>
            <a:lvl2pPr marL="737333" indent="-283589" defTabSz="923242" eaLnBrk="0" hangingPunct="0">
              <a:defRPr sz="2400">
                <a:solidFill>
                  <a:srgbClr val="C0C0C0"/>
                </a:solidFill>
                <a:latin typeface="Arial Narrow" pitchFamily="34" charset="0"/>
                <a:ea typeface="ＭＳ Ｐゴシック" pitchFamily="34" charset="-128"/>
              </a:defRPr>
            </a:lvl2pPr>
            <a:lvl3pPr marL="1134359" indent="-226872" defTabSz="923242" eaLnBrk="0" hangingPunct="0">
              <a:defRPr sz="2400">
                <a:solidFill>
                  <a:srgbClr val="C0C0C0"/>
                </a:solidFill>
                <a:latin typeface="Arial Narrow" pitchFamily="34" charset="0"/>
                <a:ea typeface="ＭＳ Ｐゴシック" pitchFamily="34" charset="-128"/>
              </a:defRPr>
            </a:lvl3pPr>
            <a:lvl4pPr marL="1588101" indent="-226872" defTabSz="923242" eaLnBrk="0" hangingPunct="0">
              <a:defRPr sz="2400">
                <a:solidFill>
                  <a:srgbClr val="C0C0C0"/>
                </a:solidFill>
                <a:latin typeface="Arial Narrow" pitchFamily="34" charset="0"/>
                <a:ea typeface="ＭＳ Ｐゴシック" pitchFamily="34" charset="-128"/>
              </a:defRPr>
            </a:lvl4pPr>
            <a:lvl5pPr marL="2041845" indent="-226872" defTabSz="923242" eaLnBrk="0" hangingPunct="0">
              <a:defRPr sz="2400">
                <a:solidFill>
                  <a:srgbClr val="C0C0C0"/>
                </a:solidFill>
                <a:latin typeface="Arial Narrow" pitchFamily="34" charset="0"/>
                <a:ea typeface="ＭＳ Ｐゴシック" pitchFamily="34" charset="-128"/>
              </a:defRPr>
            </a:lvl5pPr>
            <a:lvl6pPr marL="2495589" indent="-226872" defTabSz="923242" eaLnBrk="0" fontAlgn="base" hangingPunct="0">
              <a:spcBef>
                <a:spcPct val="0"/>
              </a:spcBef>
              <a:spcAft>
                <a:spcPct val="0"/>
              </a:spcAft>
              <a:defRPr sz="2400">
                <a:solidFill>
                  <a:srgbClr val="C0C0C0"/>
                </a:solidFill>
                <a:latin typeface="Arial Narrow" pitchFamily="34" charset="0"/>
                <a:ea typeface="ＭＳ Ｐゴシック" pitchFamily="34" charset="-128"/>
              </a:defRPr>
            </a:lvl6pPr>
            <a:lvl7pPr marL="2949332" indent="-226872" defTabSz="923242" eaLnBrk="0" fontAlgn="base" hangingPunct="0">
              <a:spcBef>
                <a:spcPct val="0"/>
              </a:spcBef>
              <a:spcAft>
                <a:spcPct val="0"/>
              </a:spcAft>
              <a:defRPr sz="2400">
                <a:solidFill>
                  <a:srgbClr val="C0C0C0"/>
                </a:solidFill>
                <a:latin typeface="Arial Narrow" pitchFamily="34" charset="0"/>
                <a:ea typeface="ＭＳ Ｐゴシック" pitchFamily="34" charset="-128"/>
              </a:defRPr>
            </a:lvl7pPr>
            <a:lvl8pPr marL="3403076" indent="-226872" defTabSz="923242" eaLnBrk="0" fontAlgn="base" hangingPunct="0">
              <a:spcBef>
                <a:spcPct val="0"/>
              </a:spcBef>
              <a:spcAft>
                <a:spcPct val="0"/>
              </a:spcAft>
              <a:defRPr sz="2400">
                <a:solidFill>
                  <a:srgbClr val="C0C0C0"/>
                </a:solidFill>
                <a:latin typeface="Arial Narrow" pitchFamily="34" charset="0"/>
                <a:ea typeface="ＭＳ Ｐゴシック" pitchFamily="34" charset="-128"/>
              </a:defRPr>
            </a:lvl8pPr>
            <a:lvl9pPr marL="3856819" indent="-226872" defTabSz="923242" eaLnBrk="0" fontAlgn="base" hangingPunct="0">
              <a:spcBef>
                <a:spcPct val="0"/>
              </a:spcBef>
              <a:spcAft>
                <a:spcPct val="0"/>
              </a:spcAft>
              <a:defRPr sz="2400">
                <a:solidFill>
                  <a:srgbClr val="C0C0C0"/>
                </a:solidFill>
                <a:latin typeface="Arial Narrow" pitchFamily="34" charset="0"/>
                <a:ea typeface="ＭＳ Ｐゴシック" pitchFamily="34" charset="-128"/>
              </a:defRPr>
            </a:lvl9pPr>
          </a:lstStyle>
          <a:p>
            <a:r>
              <a:rPr lang="nl-NL" sz="1200">
                <a:solidFill>
                  <a:prstClr val="black"/>
                </a:solidFill>
                <a:latin typeface="TheSansOfficeLFTT" pitchFamily="34" charset="0"/>
              </a:rPr>
              <a:t>Mutual recognition of accreditation decisions</a:t>
            </a:r>
          </a:p>
        </p:txBody>
      </p:sp>
      <p:sp>
        <p:nvSpPr>
          <p:cNvPr id="62468" name="Rectangle 2"/>
          <p:cNvSpPr>
            <a:spLocks noGrp="1" noRot="1" noChangeAspect="1" noChangeArrowheads="1" noTextEdit="1"/>
          </p:cNvSpPr>
          <p:nvPr>
            <p:ph type="sldImg"/>
          </p:nvPr>
        </p:nvSpPr>
        <p:spPr>
          <a:ln/>
        </p:spPr>
      </p:sp>
      <p:sp>
        <p:nvSpPr>
          <p:cNvPr id="624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242" eaLnBrk="0" hangingPunct="0">
              <a:defRPr sz="2400">
                <a:solidFill>
                  <a:srgbClr val="C0C0C0"/>
                </a:solidFill>
                <a:latin typeface="Arial Narrow" pitchFamily="34" charset="0"/>
                <a:ea typeface="ＭＳ Ｐゴシック" pitchFamily="34" charset="-128"/>
              </a:defRPr>
            </a:lvl1pPr>
            <a:lvl2pPr marL="737333" indent="-283589" defTabSz="923242" eaLnBrk="0" hangingPunct="0">
              <a:defRPr sz="2400">
                <a:solidFill>
                  <a:srgbClr val="C0C0C0"/>
                </a:solidFill>
                <a:latin typeface="Arial Narrow" pitchFamily="34" charset="0"/>
                <a:ea typeface="ＭＳ Ｐゴシック" pitchFamily="34" charset="-128"/>
              </a:defRPr>
            </a:lvl2pPr>
            <a:lvl3pPr marL="1134359" indent="-226872" defTabSz="923242" eaLnBrk="0" hangingPunct="0">
              <a:defRPr sz="2400">
                <a:solidFill>
                  <a:srgbClr val="C0C0C0"/>
                </a:solidFill>
                <a:latin typeface="Arial Narrow" pitchFamily="34" charset="0"/>
                <a:ea typeface="ＭＳ Ｐゴシック" pitchFamily="34" charset="-128"/>
              </a:defRPr>
            </a:lvl3pPr>
            <a:lvl4pPr marL="1588101" indent="-226872" defTabSz="923242" eaLnBrk="0" hangingPunct="0">
              <a:defRPr sz="2400">
                <a:solidFill>
                  <a:srgbClr val="C0C0C0"/>
                </a:solidFill>
                <a:latin typeface="Arial Narrow" pitchFamily="34" charset="0"/>
                <a:ea typeface="ＭＳ Ｐゴシック" pitchFamily="34" charset="-128"/>
              </a:defRPr>
            </a:lvl4pPr>
            <a:lvl5pPr marL="2041845" indent="-226872" defTabSz="923242" eaLnBrk="0" hangingPunct="0">
              <a:defRPr sz="2400">
                <a:solidFill>
                  <a:srgbClr val="C0C0C0"/>
                </a:solidFill>
                <a:latin typeface="Arial Narrow" pitchFamily="34" charset="0"/>
                <a:ea typeface="ＭＳ Ｐゴシック" pitchFamily="34" charset="-128"/>
              </a:defRPr>
            </a:lvl5pPr>
            <a:lvl6pPr marL="2495589" indent="-226872" defTabSz="923242" eaLnBrk="0" fontAlgn="base" hangingPunct="0">
              <a:spcBef>
                <a:spcPct val="0"/>
              </a:spcBef>
              <a:spcAft>
                <a:spcPct val="0"/>
              </a:spcAft>
              <a:defRPr sz="2400">
                <a:solidFill>
                  <a:srgbClr val="C0C0C0"/>
                </a:solidFill>
                <a:latin typeface="Arial Narrow" pitchFamily="34" charset="0"/>
                <a:ea typeface="ＭＳ Ｐゴシック" pitchFamily="34" charset="-128"/>
              </a:defRPr>
            </a:lvl6pPr>
            <a:lvl7pPr marL="2949332" indent="-226872" defTabSz="923242" eaLnBrk="0" fontAlgn="base" hangingPunct="0">
              <a:spcBef>
                <a:spcPct val="0"/>
              </a:spcBef>
              <a:spcAft>
                <a:spcPct val="0"/>
              </a:spcAft>
              <a:defRPr sz="2400">
                <a:solidFill>
                  <a:srgbClr val="C0C0C0"/>
                </a:solidFill>
                <a:latin typeface="Arial Narrow" pitchFamily="34" charset="0"/>
                <a:ea typeface="ＭＳ Ｐゴシック" pitchFamily="34" charset="-128"/>
              </a:defRPr>
            </a:lvl7pPr>
            <a:lvl8pPr marL="3403076" indent="-226872" defTabSz="923242" eaLnBrk="0" fontAlgn="base" hangingPunct="0">
              <a:spcBef>
                <a:spcPct val="0"/>
              </a:spcBef>
              <a:spcAft>
                <a:spcPct val="0"/>
              </a:spcAft>
              <a:defRPr sz="2400">
                <a:solidFill>
                  <a:srgbClr val="C0C0C0"/>
                </a:solidFill>
                <a:latin typeface="Arial Narrow" pitchFamily="34" charset="0"/>
                <a:ea typeface="ＭＳ Ｐゴシック" pitchFamily="34" charset="-128"/>
              </a:defRPr>
            </a:lvl8pPr>
            <a:lvl9pPr marL="3856819" indent="-226872" defTabSz="923242" eaLnBrk="0" fontAlgn="base" hangingPunct="0">
              <a:spcBef>
                <a:spcPct val="0"/>
              </a:spcBef>
              <a:spcAft>
                <a:spcPct val="0"/>
              </a:spcAft>
              <a:defRPr sz="2400">
                <a:solidFill>
                  <a:srgbClr val="C0C0C0"/>
                </a:solidFill>
                <a:latin typeface="Arial Narrow" pitchFamily="34" charset="0"/>
                <a:ea typeface="ＭＳ Ｐゴシック" pitchFamily="34" charset="-128"/>
              </a:defRPr>
            </a:lvl9pPr>
          </a:lstStyle>
          <a:p>
            <a:r>
              <a:rPr lang="nl-NL" sz="1000">
                <a:solidFill>
                  <a:prstClr val="black"/>
                </a:solidFill>
                <a:latin typeface="Arial" pitchFamily="34" charset="0"/>
              </a:rPr>
              <a:t> </a:t>
            </a:r>
            <a:fld id="{1985F25A-2A98-4C04-81EE-4A8E872D0829}" type="slidenum">
              <a:rPr lang="nl-NL" sz="1000">
                <a:solidFill>
                  <a:prstClr val="black"/>
                </a:solidFill>
                <a:latin typeface="Arial" pitchFamily="34" charset="0"/>
              </a:rPr>
              <a:pPr/>
              <a:t>9</a:t>
            </a:fld>
            <a:r>
              <a:rPr lang="nl-NL" sz="1000" i="1">
                <a:solidFill>
                  <a:prstClr val="black"/>
                </a:solidFill>
                <a:latin typeface="Arial" pitchFamily="34" charset="0"/>
              </a:rPr>
              <a:t> </a:t>
            </a:r>
          </a:p>
        </p:txBody>
      </p:sp>
      <p:sp>
        <p:nvSpPr>
          <p:cNvPr id="62467" name="Rectangle 29"/>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242" eaLnBrk="0" hangingPunct="0">
              <a:defRPr sz="2400">
                <a:solidFill>
                  <a:srgbClr val="C0C0C0"/>
                </a:solidFill>
                <a:latin typeface="Arial Narrow" pitchFamily="34" charset="0"/>
                <a:ea typeface="ＭＳ Ｐゴシック" pitchFamily="34" charset="-128"/>
              </a:defRPr>
            </a:lvl1pPr>
            <a:lvl2pPr marL="737333" indent="-283589" defTabSz="923242" eaLnBrk="0" hangingPunct="0">
              <a:defRPr sz="2400">
                <a:solidFill>
                  <a:srgbClr val="C0C0C0"/>
                </a:solidFill>
                <a:latin typeface="Arial Narrow" pitchFamily="34" charset="0"/>
                <a:ea typeface="ＭＳ Ｐゴシック" pitchFamily="34" charset="-128"/>
              </a:defRPr>
            </a:lvl2pPr>
            <a:lvl3pPr marL="1134359" indent="-226872" defTabSz="923242" eaLnBrk="0" hangingPunct="0">
              <a:defRPr sz="2400">
                <a:solidFill>
                  <a:srgbClr val="C0C0C0"/>
                </a:solidFill>
                <a:latin typeface="Arial Narrow" pitchFamily="34" charset="0"/>
                <a:ea typeface="ＭＳ Ｐゴシック" pitchFamily="34" charset="-128"/>
              </a:defRPr>
            </a:lvl3pPr>
            <a:lvl4pPr marL="1588101" indent="-226872" defTabSz="923242" eaLnBrk="0" hangingPunct="0">
              <a:defRPr sz="2400">
                <a:solidFill>
                  <a:srgbClr val="C0C0C0"/>
                </a:solidFill>
                <a:latin typeface="Arial Narrow" pitchFamily="34" charset="0"/>
                <a:ea typeface="ＭＳ Ｐゴシック" pitchFamily="34" charset="-128"/>
              </a:defRPr>
            </a:lvl4pPr>
            <a:lvl5pPr marL="2041845" indent="-226872" defTabSz="923242" eaLnBrk="0" hangingPunct="0">
              <a:defRPr sz="2400">
                <a:solidFill>
                  <a:srgbClr val="C0C0C0"/>
                </a:solidFill>
                <a:latin typeface="Arial Narrow" pitchFamily="34" charset="0"/>
                <a:ea typeface="ＭＳ Ｐゴシック" pitchFamily="34" charset="-128"/>
              </a:defRPr>
            </a:lvl5pPr>
            <a:lvl6pPr marL="2495589" indent="-226872" defTabSz="923242" eaLnBrk="0" fontAlgn="base" hangingPunct="0">
              <a:spcBef>
                <a:spcPct val="0"/>
              </a:spcBef>
              <a:spcAft>
                <a:spcPct val="0"/>
              </a:spcAft>
              <a:defRPr sz="2400">
                <a:solidFill>
                  <a:srgbClr val="C0C0C0"/>
                </a:solidFill>
                <a:latin typeface="Arial Narrow" pitchFamily="34" charset="0"/>
                <a:ea typeface="ＭＳ Ｐゴシック" pitchFamily="34" charset="-128"/>
              </a:defRPr>
            </a:lvl6pPr>
            <a:lvl7pPr marL="2949332" indent="-226872" defTabSz="923242" eaLnBrk="0" fontAlgn="base" hangingPunct="0">
              <a:spcBef>
                <a:spcPct val="0"/>
              </a:spcBef>
              <a:spcAft>
                <a:spcPct val="0"/>
              </a:spcAft>
              <a:defRPr sz="2400">
                <a:solidFill>
                  <a:srgbClr val="C0C0C0"/>
                </a:solidFill>
                <a:latin typeface="Arial Narrow" pitchFamily="34" charset="0"/>
                <a:ea typeface="ＭＳ Ｐゴシック" pitchFamily="34" charset="-128"/>
              </a:defRPr>
            </a:lvl7pPr>
            <a:lvl8pPr marL="3403076" indent="-226872" defTabSz="923242" eaLnBrk="0" fontAlgn="base" hangingPunct="0">
              <a:spcBef>
                <a:spcPct val="0"/>
              </a:spcBef>
              <a:spcAft>
                <a:spcPct val="0"/>
              </a:spcAft>
              <a:defRPr sz="2400">
                <a:solidFill>
                  <a:srgbClr val="C0C0C0"/>
                </a:solidFill>
                <a:latin typeface="Arial Narrow" pitchFamily="34" charset="0"/>
                <a:ea typeface="ＭＳ Ｐゴシック" pitchFamily="34" charset="-128"/>
              </a:defRPr>
            </a:lvl8pPr>
            <a:lvl9pPr marL="3856819" indent="-226872" defTabSz="923242" eaLnBrk="0" fontAlgn="base" hangingPunct="0">
              <a:spcBef>
                <a:spcPct val="0"/>
              </a:spcBef>
              <a:spcAft>
                <a:spcPct val="0"/>
              </a:spcAft>
              <a:defRPr sz="2400">
                <a:solidFill>
                  <a:srgbClr val="C0C0C0"/>
                </a:solidFill>
                <a:latin typeface="Arial Narrow" pitchFamily="34" charset="0"/>
                <a:ea typeface="ＭＳ Ｐゴシック" pitchFamily="34" charset="-128"/>
              </a:defRPr>
            </a:lvl9pPr>
          </a:lstStyle>
          <a:p>
            <a:r>
              <a:rPr lang="nl-NL" sz="1200">
                <a:solidFill>
                  <a:prstClr val="black"/>
                </a:solidFill>
                <a:latin typeface="TheSansOfficeLFTT" pitchFamily="34" charset="0"/>
              </a:rPr>
              <a:t>Mutual recognition of accreditation decisions</a:t>
            </a:r>
          </a:p>
        </p:txBody>
      </p:sp>
      <p:sp>
        <p:nvSpPr>
          <p:cNvPr id="62468" name="Rectangle 2"/>
          <p:cNvSpPr>
            <a:spLocks noGrp="1" noRot="1" noChangeAspect="1" noChangeArrowheads="1" noTextEdit="1"/>
          </p:cNvSpPr>
          <p:nvPr>
            <p:ph type="sldImg"/>
          </p:nvPr>
        </p:nvSpPr>
        <p:spPr>
          <a:ln/>
        </p:spPr>
      </p:sp>
      <p:sp>
        <p:nvSpPr>
          <p:cNvPr id="624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2EB5D38-6D5D-40BC-B1F1-2C0663B33CD9}" type="slidenum">
              <a:rPr lang="en-GB" smtClean="0"/>
              <a:pPr/>
              <a:t>10</a:t>
            </a:fld>
            <a:endParaRPr lang="en-GB"/>
          </a:p>
        </p:txBody>
      </p:sp>
    </p:spTree>
    <p:extLst>
      <p:ext uri="{BB962C8B-B14F-4D97-AF65-F5344CB8AC3E}">
        <p14:creationId xmlns:p14="http://schemas.microsoft.com/office/powerpoint/2010/main" val="4292363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2237" eaLnBrk="0" hangingPunct="0">
              <a:defRPr sz="1400">
                <a:solidFill>
                  <a:schemeClr val="bg1"/>
                </a:solidFill>
                <a:latin typeface="Arial" pitchFamily="34" charset="0"/>
              </a:defRPr>
            </a:lvl1pPr>
            <a:lvl2pPr marL="736518" indent="-282544" defTabSz="922237" eaLnBrk="0" hangingPunct="0">
              <a:defRPr sz="1400">
                <a:solidFill>
                  <a:schemeClr val="bg1"/>
                </a:solidFill>
                <a:latin typeface="Arial" pitchFamily="34" charset="0"/>
              </a:defRPr>
            </a:lvl2pPr>
            <a:lvl3pPr marL="1133350" indent="-225400" defTabSz="922237" eaLnBrk="0" hangingPunct="0">
              <a:defRPr sz="1400">
                <a:solidFill>
                  <a:schemeClr val="bg1"/>
                </a:solidFill>
                <a:latin typeface="Arial" pitchFamily="34" charset="0"/>
              </a:defRPr>
            </a:lvl3pPr>
            <a:lvl4pPr marL="1587325" indent="-225400" defTabSz="922237" eaLnBrk="0" hangingPunct="0">
              <a:defRPr sz="1400">
                <a:solidFill>
                  <a:schemeClr val="bg1"/>
                </a:solidFill>
                <a:latin typeface="Arial" pitchFamily="34" charset="0"/>
              </a:defRPr>
            </a:lvl4pPr>
            <a:lvl5pPr marL="2041300" indent="-225400" defTabSz="922237" eaLnBrk="0" hangingPunct="0">
              <a:defRPr sz="1400">
                <a:solidFill>
                  <a:schemeClr val="bg1"/>
                </a:solidFill>
                <a:latin typeface="Arial" pitchFamily="34" charset="0"/>
              </a:defRPr>
            </a:lvl5pPr>
            <a:lvl6pPr marL="2498450" indent="-225400" defTabSz="922237" eaLnBrk="0" fontAlgn="base" hangingPunct="0">
              <a:spcBef>
                <a:spcPct val="0"/>
              </a:spcBef>
              <a:spcAft>
                <a:spcPct val="0"/>
              </a:spcAft>
              <a:defRPr sz="1400">
                <a:solidFill>
                  <a:schemeClr val="bg1"/>
                </a:solidFill>
                <a:latin typeface="Arial" pitchFamily="34" charset="0"/>
              </a:defRPr>
            </a:lvl6pPr>
            <a:lvl7pPr marL="2955599" indent="-225400" defTabSz="922237" eaLnBrk="0" fontAlgn="base" hangingPunct="0">
              <a:spcBef>
                <a:spcPct val="0"/>
              </a:spcBef>
              <a:spcAft>
                <a:spcPct val="0"/>
              </a:spcAft>
              <a:defRPr sz="1400">
                <a:solidFill>
                  <a:schemeClr val="bg1"/>
                </a:solidFill>
                <a:latin typeface="Arial" pitchFamily="34" charset="0"/>
              </a:defRPr>
            </a:lvl7pPr>
            <a:lvl8pPr marL="3412749" indent="-225400" defTabSz="922237" eaLnBrk="0" fontAlgn="base" hangingPunct="0">
              <a:spcBef>
                <a:spcPct val="0"/>
              </a:spcBef>
              <a:spcAft>
                <a:spcPct val="0"/>
              </a:spcAft>
              <a:defRPr sz="1400">
                <a:solidFill>
                  <a:schemeClr val="bg1"/>
                </a:solidFill>
                <a:latin typeface="Arial" pitchFamily="34" charset="0"/>
              </a:defRPr>
            </a:lvl8pPr>
            <a:lvl9pPr marL="3869898" indent="-225400" defTabSz="922237" eaLnBrk="0" fontAlgn="base" hangingPunct="0">
              <a:spcBef>
                <a:spcPct val="0"/>
              </a:spcBef>
              <a:spcAft>
                <a:spcPct val="0"/>
              </a:spcAft>
              <a:defRPr sz="1400">
                <a:solidFill>
                  <a:schemeClr val="bg1"/>
                </a:solidFill>
                <a:latin typeface="Arial" pitchFamily="34" charset="0"/>
              </a:defRPr>
            </a:lvl9pPr>
          </a:lstStyle>
          <a:p>
            <a:pPr>
              <a:defRPr/>
            </a:pPr>
            <a:r>
              <a:rPr lang="nl-NL" altLang="de-DE" sz="1000">
                <a:solidFill>
                  <a:prstClr val="black"/>
                </a:solidFill>
                <a:ea typeface="ＭＳ Ｐゴシック" pitchFamily="34" charset="-128"/>
              </a:rPr>
              <a:t> </a:t>
            </a:r>
            <a:fld id="{BB65523C-AC42-4725-B179-FB8A794F9213}" type="slidenum">
              <a:rPr lang="nl-NL" altLang="de-DE" sz="1000">
                <a:solidFill>
                  <a:prstClr val="black"/>
                </a:solidFill>
                <a:ea typeface="ＭＳ Ｐゴシック" pitchFamily="34" charset="-128"/>
              </a:rPr>
              <a:pPr>
                <a:defRPr/>
              </a:pPr>
              <a:t>11</a:t>
            </a:fld>
            <a:r>
              <a:rPr lang="nl-NL" altLang="de-DE" sz="1000" i="1">
                <a:solidFill>
                  <a:prstClr val="black"/>
                </a:solidFill>
                <a:ea typeface="ＭＳ Ｐゴシック" pitchFamily="34" charset="-128"/>
              </a:rPr>
              <a:t> </a:t>
            </a:r>
          </a:p>
        </p:txBody>
      </p:sp>
      <p:sp>
        <p:nvSpPr>
          <p:cNvPr id="125955" name="Rectangle 29"/>
          <p:cNvSpPr>
            <a:spLocks noGrp="1" noChangeArrowheads="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2237" eaLnBrk="0" hangingPunct="0">
              <a:defRPr sz="1400">
                <a:solidFill>
                  <a:schemeClr val="bg1"/>
                </a:solidFill>
                <a:latin typeface="Arial" pitchFamily="34" charset="0"/>
              </a:defRPr>
            </a:lvl1pPr>
            <a:lvl2pPr marL="736518" indent="-282544" defTabSz="922237" eaLnBrk="0" hangingPunct="0">
              <a:defRPr sz="1400">
                <a:solidFill>
                  <a:schemeClr val="bg1"/>
                </a:solidFill>
                <a:latin typeface="Arial" pitchFamily="34" charset="0"/>
              </a:defRPr>
            </a:lvl2pPr>
            <a:lvl3pPr marL="1133350" indent="-225400" defTabSz="922237" eaLnBrk="0" hangingPunct="0">
              <a:defRPr sz="1400">
                <a:solidFill>
                  <a:schemeClr val="bg1"/>
                </a:solidFill>
                <a:latin typeface="Arial" pitchFamily="34" charset="0"/>
              </a:defRPr>
            </a:lvl3pPr>
            <a:lvl4pPr marL="1587325" indent="-225400" defTabSz="922237" eaLnBrk="0" hangingPunct="0">
              <a:defRPr sz="1400">
                <a:solidFill>
                  <a:schemeClr val="bg1"/>
                </a:solidFill>
                <a:latin typeface="Arial" pitchFamily="34" charset="0"/>
              </a:defRPr>
            </a:lvl4pPr>
            <a:lvl5pPr marL="2041300" indent="-225400" defTabSz="922237" eaLnBrk="0" hangingPunct="0">
              <a:defRPr sz="1400">
                <a:solidFill>
                  <a:schemeClr val="bg1"/>
                </a:solidFill>
                <a:latin typeface="Arial" pitchFamily="34" charset="0"/>
              </a:defRPr>
            </a:lvl5pPr>
            <a:lvl6pPr marL="2498450" indent="-225400" defTabSz="922237" eaLnBrk="0" fontAlgn="base" hangingPunct="0">
              <a:spcBef>
                <a:spcPct val="0"/>
              </a:spcBef>
              <a:spcAft>
                <a:spcPct val="0"/>
              </a:spcAft>
              <a:defRPr sz="1400">
                <a:solidFill>
                  <a:schemeClr val="bg1"/>
                </a:solidFill>
                <a:latin typeface="Arial" pitchFamily="34" charset="0"/>
              </a:defRPr>
            </a:lvl6pPr>
            <a:lvl7pPr marL="2955599" indent="-225400" defTabSz="922237" eaLnBrk="0" fontAlgn="base" hangingPunct="0">
              <a:spcBef>
                <a:spcPct val="0"/>
              </a:spcBef>
              <a:spcAft>
                <a:spcPct val="0"/>
              </a:spcAft>
              <a:defRPr sz="1400">
                <a:solidFill>
                  <a:schemeClr val="bg1"/>
                </a:solidFill>
                <a:latin typeface="Arial" pitchFamily="34" charset="0"/>
              </a:defRPr>
            </a:lvl7pPr>
            <a:lvl8pPr marL="3412749" indent="-225400" defTabSz="922237" eaLnBrk="0" fontAlgn="base" hangingPunct="0">
              <a:spcBef>
                <a:spcPct val="0"/>
              </a:spcBef>
              <a:spcAft>
                <a:spcPct val="0"/>
              </a:spcAft>
              <a:defRPr sz="1400">
                <a:solidFill>
                  <a:schemeClr val="bg1"/>
                </a:solidFill>
                <a:latin typeface="Arial" pitchFamily="34" charset="0"/>
              </a:defRPr>
            </a:lvl8pPr>
            <a:lvl9pPr marL="3869898" indent="-225400" defTabSz="922237" eaLnBrk="0" fontAlgn="base" hangingPunct="0">
              <a:spcBef>
                <a:spcPct val="0"/>
              </a:spcBef>
              <a:spcAft>
                <a:spcPct val="0"/>
              </a:spcAft>
              <a:defRPr sz="1400">
                <a:solidFill>
                  <a:schemeClr val="bg1"/>
                </a:solidFill>
                <a:latin typeface="Arial" pitchFamily="34" charset="0"/>
              </a:defRPr>
            </a:lvl9pPr>
          </a:lstStyle>
          <a:p>
            <a:pPr>
              <a:defRPr/>
            </a:pPr>
            <a:r>
              <a:rPr lang="nl-NL" altLang="de-DE" sz="1200">
                <a:solidFill>
                  <a:prstClr val="black"/>
                </a:solidFill>
                <a:latin typeface="TheSansOfficeLFTT"/>
                <a:ea typeface="ＭＳ Ｐゴシック" pitchFamily="34" charset="-128"/>
              </a:rPr>
              <a:t>Mutual recognition of accreditation decisions</a:t>
            </a:r>
          </a:p>
        </p:txBody>
      </p:sp>
      <p:sp>
        <p:nvSpPr>
          <p:cNvPr id="19866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6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de-DE"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4.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5.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6.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7.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8.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9.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2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0.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2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2.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0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3.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4.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5.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3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6.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3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7.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3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8.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3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9.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rgbClr val="007000"/>
        </a:solidFill>
        <a:effectLst/>
      </p:bgPr>
    </p:bg>
    <p:spTree>
      <p:nvGrpSpPr>
        <p:cNvPr id="1" name=""/>
        <p:cNvGrpSpPr/>
        <p:nvPr/>
      </p:nvGrpSpPr>
      <p:grpSpPr>
        <a:xfrm>
          <a:off x="0" y="0"/>
          <a:ext cx="0" cy="0"/>
          <a:chOff x="0" y="0"/>
          <a:chExt cx="0" cy="0"/>
        </a:xfrm>
      </p:grpSpPr>
      <p:sp>
        <p:nvSpPr>
          <p:cNvPr id="4" name="Rechthoek 3"/>
          <p:cNvSpPr/>
          <p:nvPr/>
        </p:nvSpPr>
        <p:spPr bwMode="auto">
          <a:xfrm>
            <a:off x="0" y="5094288"/>
            <a:ext cx="9144000" cy="1763712"/>
          </a:xfrm>
          <a:prstGeom prst="rect">
            <a:avLst/>
          </a:prstGeom>
          <a:solidFill>
            <a:schemeClr val="bg1"/>
          </a:solidFill>
          <a:ln w="12700" cap="flat" cmpd="sng" algn="ctr">
            <a:noFill/>
            <a:prstDash val="solid"/>
            <a:round/>
            <a:headEnd type="none" w="med" len="med"/>
            <a:tailEnd type="none" w="med" len="med"/>
          </a:ln>
          <a:effectLst/>
        </p:spPr>
        <p:txBody>
          <a:bodyPr>
            <a:spAutoFit/>
          </a:bodyPr>
          <a:lstStyle/>
          <a:p>
            <a:pPr>
              <a:defRPr/>
            </a:pPr>
            <a:endParaRPr lang="en-GB" dirty="0"/>
          </a:p>
        </p:txBody>
      </p:sp>
      <p:sp>
        <p:nvSpPr>
          <p:cNvPr id="5" name="Rectangle 53"/>
          <p:cNvSpPr>
            <a:spLocks noChangeArrowheads="1"/>
          </p:cNvSpPr>
          <p:nvPr/>
        </p:nvSpPr>
        <p:spPr bwMode="auto">
          <a:xfrm>
            <a:off x="684213" y="2276475"/>
            <a:ext cx="7315200" cy="427038"/>
          </a:xfrm>
          <a:prstGeom prst="rect">
            <a:avLst/>
          </a:prstGeom>
          <a:noFill/>
          <a:ln w="12700">
            <a:noFill/>
            <a:miter lim="800000"/>
            <a:headEnd/>
            <a:tailEnd/>
          </a:ln>
          <a:effectLst/>
        </p:spPr>
        <p:txBody>
          <a:bodyPr lIns="0" tIns="0" rIns="0" bIns="0" anchor="b">
            <a:spAutoFit/>
          </a:bodyPr>
          <a:lstStyle/>
          <a:p>
            <a:pPr algn="l">
              <a:spcBef>
                <a:spcPct val="0"/>
              </a:spcBef>
              <a:defRPr/>
            </a:pPr>
            <a:endParaRPr lang="en-GB" dirty="0">
              <a:solidFill>
                <a:schemeClr val="tx1"/>
              </a:solidFill>
              <a:latin typeface="Arial" charset="0"/>
            </a:endParaRPr>
          </a:p>
        </p:txBody>
      </p:sp>
      <p:pic>
        <p:nvPicPr>
          <p:cNvPr id="6" name="Picture 54" descr="C:\Mijn_documenten\Mijn afbeeldingen\Qrossroads poster\ECA_PMS [Converted].tif"/>
          <p:cNvPicPr>
            <a:picLocks noChangeAspect="1" noChangeArrowheads="1"/>
          </p:cNvPicPr>
          <p:nvPr/>
        </p:nvPicPr>
        <p:blipFill>
          <a:blip r:embed="rId2" cstate="print"/>
          <a:srcRect/>
          <a:stretch>
            <a:fillRect/>
          </a:stretch>
        </p:blipFill>
        <p:spPr bwMode="auto">
          <a:xfrm>
            <a:off x="142875" y="5500688"/>
            <a:ext cx="8777288" cy="1214437"/>
          </a:xfrm>
          <a:prstGeom prst="rect">
            <a:avLst/>
          </a:prstGeom>
          <a:noFill/>
          <a:ln w="9525">
            <a:noFill/>
            <a:miter lim="800000"/>
            <a:headEnd/>
            <a:tailEnd/>
          </a:ln>
        </p:spPr>
      </p:pic>
      <p:sp>
        <p:nvSpPr>
          <p:cNvPr id="399362" name="Rectangle 2"/>
          <p:cNvSpPr>
            <a:spLocks noGrp="1" noChangeArrowheads="1"/>
          </p:cNvSpPr>
          <p:nvPr>
            <p:ph type="ctrTitle" sz="quarter" hasCustomPrompt="1"/>
          </p:nvPr>
        </p:nvSpPr>
        <p:spPr>
          <a:xfrm>
            <a:off x="757262" y="2276475"/>
            <a:ext cx="7315200" cy="427038"/>
          </a:xfrm>
          <a:ln w="12700"/>
        </p:spPr>
        <p:txBody>
          <a:bodyPr lIns="0" tIns="0" rIns="0" bIns="0" anchor="b">
            <a:spAutoFit/>
          </a:bodyPr>
          <a:lstStyle>
            <a:lvl1pPr marL="0" indent="0" algn="r">
              <a:defRPr b="1" baseline="0">
                <a:solidFill>
                  <a:schemeClr val="bg1"/>
                </a:solidFill>
                <a:effectLst>
                  <a:outerShdw blurRad="38100" dist="38100" dir="2700000" algn="tl">
                    <a:srgbClr val="000000"/>
                  </a:outerShdw>
                </a:effectLst>
              </a:defRPr>
            </a:lvl1pPr>
          </a:lstStyle>
          <a:p>
            <a:r>
              <a:rPr lang="en-GB" noProof="0" dirty="0" smtClean="0"/>
              <a:t>Title</a:t>
            </a:r>
            <a:endParaRPr lang="en-GB" noProof="0" dirty="0"/>
          </a:p>
        </p:txBody>
      </p:sp>
      <p:sp>
        <p:nvSpPr>
          <p:cNvPr id="399363" name="Rectangle 3"/>
          <p:cNvSpPr>
            <a:spLocks noGrp="1" noChangeArrowheads="1"/>
          </p:cNvSpPr>
          <p:nvPr>
            <p:ph type="subTitle" sz="quarter" idx="1" hasCustomPrompt="1"/>
          </p:nvPr>
        </p:nvSpPr>
        <p:spPr>
          <a:xfrm>
            <a:off x="1519262" y="3143248"/>
            <a:ext cx="6553200" cy="338554"/>
          </a:xfrm>
          <a:ln w="12700"/>
        </p:spPr>
        <p:txBody>
          <a:bodyPr lIns="0" tIns="0" rIns="0" bIns="0">
            <a:spAutoFit/>
          </a:bodyPr>
          <a:lstStyle>
            <a:lvl1pPr marL="0" indent="0" algn="r">
              <a:lnSpc>
                <a:spcPct val="100000"/>
              </a:lnSpc>
              <a:defRPr sz="2200">
                <a:solidFill>
                  <a:schemeClr val="bg1"/>
                </a:solidFill>
              </a:defRPr>
            </a:lvl1pPr>
          </a:lstStyle>
          <a:p>
            <a:r>
              <a:rPr lang="en-GB" noProof="0" dirty="0" smtClean="0"/>
              <a:t>Author</a:t>
            </a:r>
            <a:endParaRPr lang="en-GB" noProof="0" dirty="0"/>
          </a:p>
        </p:txBody>
      </p:sp>
      <p:sp>
        <p:nvSpPr>
          <p:cNvPr id="7" name="Rechthoek 6"/>
          <p:cNvSpPr/>
          <p:nvPr userDrawn="1"/>
        </p:nvSpPr>
        <p:spPr bwMode="auto">
          <a:xfrm>
            <a:off x="0" y="5094288"/>
            <a:ext cx="9144000" cy="1763712"/>
          </a:xfrm>
          <a:prstGeom prst="rect">
            <a:avLst/>
          </a:prstGeom>
          <a:solidFill>
            <a:schemeClr val="bg1"/>
          </a:solidFill>
          <a:ln w="12700" cap="flat" cmpd="sng" algn="ctr">
            <a:noFill/>
            <a:prstDash val="solid"/>
            <a:round/>
            <a:headEnd type="none" w="med" len="med"/>
            <a:tailEnd type="none" w="med" len="med"/>
          </a:ln>
          <a:effectLst/>
        </p:spPr>
        <p:txBody>
          <a:bodyPr>
            <a:spAutoFit/>
          </a:bodyPr>
          <a:lstStyle/>
          <a:p>
            <a:pPr>
              <a:defRPr/>
            </a:pPr>
            <a:endParaRPr lang="en-GB" dirty="0"/>
          </a:p>
        </p:txBody>
      </p:sp>
      <p:pic>
        <p:nvPicPr>
          <p:cNvPr id="8" name="Picture 54" descr="C:\Mijn_documenten\Mijn afbeeldingen\Qrossroads poster\ECA_PMS [Converted].tif"/>
          <p:cNvPicPr>
            <a:picLocks noChangeAspect="1" noChangeArrowheads="1"/>
          </p:cNvPicPr>
          <p:nvPr userDrawn="1"/>
        </p:nvPicPr>
        <p:blipFill>
          <a:blip r:embed="rId2" cstate="print"/>
          <a:srcRect/>
          <a:stretch>
            <a:fillRect/>
          </a:stretch>
        </p:blipFill>
        <p:spPr bwMode="auto">
          <a:xfrm>
            <a:off x="142875" y="5500688"/>
            <a:ext cx="8777288" cy="1214437"/>
          </a:xfrm>
          <a:prstGeom prst="rect">
            <a:avLst/>
          </a:prstGeom>
          <a:noFill/>
          <a:ln w="9525">
            <a:noFill/>
            <a:miter lim="800000"/>
            <a:headEnd/>
            <a:tailEnd/>
          </a:ln>
        </p:spPr>
      </p:pic>
      <p:sp>
        <p:nvSpPr>
          <p:cNvPr id="15" name="Tijdelijke aanduiding voor tekst 14"/>
          <p:cNvSpPr>
            <a:spLocks noGrp="1"/>
          </p:cNvSpPr>
          <p:nvPr>
            <p:ph type="body" sz="quarter" idx="10" hasCustomPrompt="1"/>
          </p:nvPr>
        </p:nvSpPr>
        <p:spPr>
          <a:xfrm>
            <a:off x="1519200" y="3584049"/>
            <a:ext cx="6552000" cy="27699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lgn="r" rtl="0" eaLnBrk="1" fontAlgn="base" hangingPunct="1">
              <a:lnSpc>
                <a:spcPct val="100000"/>
              </a:lnSpc>
              <a:spcBef>
                <a:spcPct val="10000"/>
              </a:spcBef>
              <a:spcAft>
                <a:spcPct val="20000"/>
              </a:spcAft>
              <a:buClr>
                <a:srgbClr val="007000"/>
              </a:buClr>
              <a:buChar char="•"/>
              <a:defRPr lang="nl-NL" sz="1800" baseline="0" noProof="0" dirty="0" smtClean="0">
                <a:solidFill>
                  <a:schemeClr val="bg1"/>
                </a:solidFill>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en-GB" dirty="0" smtClean="0"/>
              <a:t>Agency (Function) if required</a:t>
            </a:r>
            <a:endParaRPr lang="en-GB" dirty="0"/>
          </a:p>
        </p:txBody>
      </p:sp>
      <p:sp>
        <p:nvSpPr>
          <p:cNvPr id="16" name="Tijdelijke aanduiding voor tekst 14"/>
          <p:cNvSpPr>
            <a:spLocks noGrp="1"/>
          </p:cNvSpPr>
          <p:nvPr>
            <p:ph type="body" sz="quarter" idx="11" hasCustomPrompt="1"/>
          </p:nvPr>
        </p:nvSpPr>
        <p:spPr>
          <a:xfrm>
            <a:off x="1519200" y="4293096"/>
            <a:ext cx="6552000" cy="215444"/>
          </a:xfrm>
          <a:noFill/>
          <a:ln w="12700">
            <a:noFill/>
            <a:miter lim="800000"/>
            <a:headEnd/>
            <a:tailEnd/>
          </a:ln>
        </p:spPr>
        <p:txBody>
          <a:bodyPr vert="horz" wrap="square" lIns="0" tIns="0" rIns="0" bIns="0" numCol="1" anchor="t" anchorCtr="0" compatLnSpc="1">
            <a:prstTxWarp prst="textNoShape">
              <a:avLst/>
            </a:prstTxWarp>
            <a:spAutoFit/>
          </a:bodyPr>
          <a:lstStyle>
            <a:lvl1pPr marL="0" marR="0" indent="0" algn="r" defTabSz="914400" rtl="0" eaLnBrk="1" fontAlgn="base" latinLnBrk="0" hangingPunct="1">
              <a:lnSpc>
                <a:spcPct val="100000"/>
              </a:lnSpc>
              <a:spcBef>
                <a:spcPct val="10000"/>
              </a:spcBef>
              <a:spcAft>
                <a:spcPct val="20000"/>
              </a:spcAft>
              <a:buClr>
                <a:srgbClr val="007000"/>
              </a:buClr>
              <a:buSzTx/>
              <a:buFontTx/>
              <a:buNone/>
              <a:tabLst/>
              <a:defRPr kumimoji="0" lang="en-GB" sz="1400" b="0" i="0" u="none" strike="noStrike" kern="0" cap="none" spc="0" normalizeH="0" baseline="0" noProof="0" dirty="0" smtClean="0">
                <a:ln>
                  <a:noFill/>
                </a:ln>
                <a:solidFill>
                  <a:schemeClr val="bg1"/>
                </a:solidFill>
                <a:effectLst/>
                <a:uLnTx/>
                <a:uFillTx/>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marL="0" marR="0" lvl="0" indent="0" algn="r" defTabSz="914400" rtl="0" eaLnBrk="1" fontAlgn="base" latinLnBrk="0" hangingPunct="1">
              <a:lnSpc>
                <a:spcPct val="100000"/>
              </a:lnSpc>
              <a:spcBef>
                <a:spcPct val="10000"/>
              </a:spcBef>
              <a:spcAft>
                <a:spcPct val="20000"/>
              </a:spcAft>
              <a:buClr>
                <a:srgbClr val="007000"/>
              </a:buClr>
              <a:buSzTx/>
              <a:buFontTx/>
              <a:buChar char="•"/>
              <a:tabLst/>
              <a:defRPr/>
            </a:pPr>
            <a:r>
              <a:rPr kumimoji="0" lang="en-GB" sz="1400" b="0" i="0" u="none" strike="noStrike" kern="0" cap="none" spc="0" normalizeH="0" baseline="0" noProof="0" dirty="0" smtClean="0">
                <a:ln>
                  <a:noFill/>
                </a:ln>
                <a:solidFill>
                  <a:schemeClr val="bg1"/>
                </a:solidFill>
                <a:effectLst/>
                <a:uLnTx/>
                <a:uFillTx/>
                <a:latin typeface="+mn-lt"/>
                <a:ea typeface="+mn-ea"/>
                <a:cs typeface="+mn-cs"/>
              </a:rPr>
              <a:t>Date (if required)</a:t>
            </a:r>
            <a:endParaRPr lang="en-GB" dirty="0"/>
          </a:p>
        </p:txBody>
      </p:sp>
    </p:spTree>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atin typeface="Arial Rounded MT Bold" pitchFamily="34" charset="0"/>
              </a:defRPr>
            </a:lvl1pPr>
          </a:lstStyle>
          <a:p>
            <a:r>
              <a:rPr lang="en-GB" noProof="0" dirty="0" smtClean="0"/>
              <a:t>Change title</a:t>
            </a:r>
            <a:endParaRPr lang="en-GB" noProof="0" dirty="0"/>
          </a:p>
        </p:txBody>
      </p:sp>
    </p:spTree>
    <p:extLst>
      <p:ext uri="{BB962C8B-B14F-4D97-AF65-F5344CB8AC3E}">
        <p14:creationId xmlns:p14="http://schemas.microsoft.com/office/powerpoint/2010/main" val="276548804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rgbClr val="007000"/>
        </a:solidFill>
        <a:effectLst/>
      </p:bgPr>
    </p:bg>
    <p:spTree>
      <p:nvGrpSpPr>
        <p:cNvPr id="1" name=""/>
        <p:cNvGrpSpPr/>
        <p:nvPr/>
      </p:nvGrpSpPr>
      <p:grpSpPr>
        <a:xfrm>
          <a:off x="0" y="0"/>
          <a:ext cx="0" cy="0"/>
          <a:chOff x="0" y="0"/>
          <a:chExt cx="0" cy="0"/>
        </a:xfrm>
      </p:grpSpPr>
      <p:sp>
        <p:nvSpPr>
          <p:cNvPr id="6" name="Rechthoek 3"/>
          <p:cNvSpPr>
            <a:spLocks noChangeArrowheads="1"/>
          </p:cNvSpPr>
          <p:nvPr/>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sp>
        <p:nvSpPr>
          <p:cNvPr id="7" name="Rectangle 53"/>
          <p:cNvSpPr>
            <a:spLocks noChangeArrowheads="1"/>
          </p:cNvSpPr>
          <p:nvPr/>
        </p:nvSpPr>
        <p:spPr bwMode="auto">
          <a:xfrm>
            <a:off x="684213" y="2276475"/>
            <a:ext cx="7315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000066"/>
              </a:solidFill>
              <a:cs typeface="Arial" pitchFamily="34" charset="0"/>
            </a:endParaRPr>
          </a:p>
        </p:txBody>
      </p:sp>
      <p:pic>
        <p:nvPicPr>
          <p:cNvPr id="8" name="Picture 54" descr="C:\Mijn_documenten\Mijn afbeeldingen\Qrossroads poster\ECA_PMS [Converted].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hoek 6"/>
          <p:cNvSpPr>
            <a:spLocks noChangeArrowheads="1"/>
          </p:cNvSpPr>
          <p:nvPr userDrawn="1"/>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 name="Picture 54" descr="C:\Mijn_documenten\Mijn afbeeldingen\Qrossroads poster\ECA_PMS [Converted].t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62" name="Rectangle 2"/>
          <p:cNvSpPr>
            <a:spLocks noGrp="1" noChangeArrowheads="1"/>
          </p:cNvSpPr>
          <p:nvPr>
            <p:ph type="ctrTitle" sz="quarter"/>
          </p:nvPr>
        </p:nvSpPr>
        <p:spPr>
          <a:xfrm>
            <a:off x="757262" y="2276475"/>
            <a:ext cx="7315200" cy="427038"/>
          </a:xfrm>
          <a:ln w="12700"/>
        </p:spPr>
        <p:txBody>
          <a:bodyPr lIns="0" tIns="0" rIns="0" bIns="0" anchor="b">
            <a:spAutoFit/>
          </a:bodyPr>
          <a:lstStyle>
            <a:lvl1pPr marL="0" indent="0" algn="r">
              <a:defRPr b="1" baseline="0">
                <a:solidFill>
                  <a:schemeClr val="bg1"/>
                </a:solidFill>
                <a:effectLst>
                  <a:outerShdw blurRad="38100" dist="38100" dir="2700000" algn="tl">
                    <a:srgbClr val="000000"/>
                  </a:outerShdw>
                </a:effectLst>
              </a:defRPr>
            </a:lvl1pPr>
          </a:lstStyle>
          <a:p>
            <a:r>
              <a:rPr lang="de-DE" noProof="0" smtClean="0"/>
              <a:t>Titelmasterformat durch Klicken bearbeiten</a:t>
            </a:r>
            <a:endParaRPr lang="en-GB" noProof="0" dirty="0"/>
          </a:p>
        </p:txBody>
      </p:sp>
      <p:sp>
        <p:nvSpPr>
          <p:cNvPr id="399363" name="Rectangle 3"/>
          <p:cNvSpPr>
            <a:spLocks noGrp="1" noChangeArrowheads="1"/>
          </p:cNvSpPr>
          <p:nvPr>
            <p:ph type="subTitle" sz="quarter" idx="1"/>
          </p:nvPr>
        </p:nvSpPr>
        <p:spPr>
          <a:xfrm>
            <a:off x="1519262" y="3143248"/>
            <a:ext cx="6553200" cy="338554"/>
          </a:xfrm>
          <a:ln w="12700"/>
        </p:spPr>
        <p:txBody>
          <a:bodyPr lIns="0" tIns="0" rIns="0" bIns="0">
            <a:spAutoFit/>
          </a:bodyPr>
          <a:lstStyle>
            <a:lvl1pPr marL="0" indent="0" algn="r">
              <a:lnSpc>
                <a:spcPct val="100000"/>
              </a:lnSpc>
              <a:defRPr sz="2200">
                <a:solidFill>
                  <a:schemeClr val="bg1"/>
                </a:solidFill>
              </a:defRPr>
            </a:lvl1pPr>
          </a:lstStyle>
          <a:p>
            <a:r>
              <a:rPr lang="de-DE" noProof="0" smtClean="0"/>
              <a:t>Formatvorlage des Untertitelmasters durch Klicken bearbeiten</a:t>
            </a:r>
            <a:endParaRPr lang="en-GB" noProof="0" dirty="0"/>
          </a:p>
        </p:txBody>
      </p:sp>
      <p:sp>
        <p:nvSpPr>
          <p:cNvPr id="15" name="Tijdelijke aanduiding voor tekst 14"/>
          <p:cNvSpPr>
            <a:spLocks noGrp="1"/>
          </p:cNvSpPr>
          <p:nvPr>
            <p:ph type="body" sz="quarter" idx="10"/>
          </p:nvPr>
        </p:nvSpPr>
        <p:spPr>
          <a:xfrm>
            <a:off x="1519200" y="3584049"/>
            <a:ext cx="6552000" cy="276999"/>
          </a:xfrm>
          <a:noFill/>
          <a:ln w="12700">
            <a:noFill/>
            <a:miter lim="800000"/>
            <a:headEnd/>
            <a:tailEnd/>
          </a:ln>
        </p:spPr>
        <p:txBody>
          <a:bodyPr lIns="0" tIns="0" rIns="0" bIns="0">
            <a:spAutoFit/>
          </a:bodyPr>
          <a:lstStyle>
            <a:lvl1pPr marL="0" indent="0" algn="r" rtl="0" eaLnBrk="1" fontAlgn="base" hangingPunct="1">
              <a:lnSpc>
                <a:spcPct val="100000"/>
              </a:lnSpc>
              <a:spcBef>
                <a:spcPct val="10000"/>
              </a:spcBef>
              <a:spcAft>
                <a:spcPct val="20000"/>
              </a:spcAft>
              <a:buClr>
                <a:srgbClr val="007000"/>
              </a:buClr>
              <a:buChar char="•"/>
              <a:defRPr lang="nl-NL" sz="1800" baseline="0" noProof="0" dirty="0" smtClean="0">
                <a:solidFill>
                  <a:schemeClr val="bg1"/>
                </a:solidFill>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smtClean="0"/>
              <a:t>Textmasterformat bearbeiten</a:t>
            </a:r>
          </a:p>
        </p:txBody>
      </p:sp>
      <p:sp>
        <p:nvSpPr>
          <p:cNvPr id="16" name="Tijdelijke aanduiding voor tekst 14"/>
          <p:cNvSpPr>
            <a:spLocks noGrp="1"/>
          </p:cNvSpPr>
          <p:nvPr>
            <p:ph type="body" sz="quarter" idx="11"/>
          </p:nvPr>
        </p:nvSpPr>
        <p:spPr>
          <a:xfrm>
            <a:off x="1519200" y="4293096"/>
            <a:ext cx="6552000" cy="215444"/>
          </a:xfrm>
          <a:noFill/>
          <a:ln w="12700">
            <a:noFill/>
            <a:miter lim="800000"/>
            <a:headEnd/>
            <a:tailEnd/>
          </a:ln>
        </p:spPr>
        <p:txBody>
          <a:bodyPr lIns="0" tIns="0" rIns="0" bIns="0">
            <a:spAutoFit/>
          </a:bodyPr>
          <a:lstStyle>
            <a:lvl1pPr marL="0" marR="0" indent="0" algn="r" defTabSz="914400" rtl="0" eaLnBrk="1" fontAlgn="base" latinLnBrk="0" hangingPunct="1">
              <a:lnSpc>
                <a:spcPct val="100000"/>
              </a:lnSpc>
              <a:spcBef>
                <a:spcPct val="10000"/>
              </a:spcBef>
              <a:spcAft>
                <a:spcPct val="20000"/>
              </a:spcAft>
              <a:buClr>
                <a:srgbClr val="007000"/>
              </a:buClr>
              <a:buSzTx/>
              <a:buFontTx/>
              <a:buNone/>
              <a:tabLst/>
              <a:defRPr kumimoji="0" lang="en-GB" sz="1400" b="0" i="0" u="none" strike="noStrike" kern="0" cap="none" spc="0" normalizeH="0" baseline="0" noProof="0" dirty="0" smtClean="0">
                <a:ln>
                  <a:noFill/>
                </a:ln>
                <a:solidFill>
                  <a:schemeClr val="bg1"/>
                </a:solidFill>
                <a:effectLst/>
                <a:uLnTx/>
                <a:uFillTx/>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noProof="0" smtClean="0"/>
              <a:t>Textmasterformat bearbeiten</a:t>
            </a:r>
          </a:p>
        </p:txBody>
      </p:sp>
    </p:spTree>
    <p:extLst>
      <p:ext uri="{BB962C8B-B14F-4D97-AF65-F5344CB8AC3E}">
        <p14:creationId xmlns:p14="http://schemas.microsoft.com/office/powerpoint/2010/main" val="2624634843"/>
      </p:ext>
    </p:extLst>
  </p:cSld>
  <p:clrMapOvr>
    <a:masterClrMapping/>
  </p:clrMapOvr>
  <p:hf hdr="0" ftr="0"/>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de-DE" noProof="0" smtClean="0"/>
              <a:t>Titelmasterformat durch Klicken bearbeiten</a:t>
            </a:r>
            <a:endParaRPr lang="en-GB" noProof="0" dirty="0"/>
          </a:p>
        </p:txBody>
      </p:sp>
      <p:sp>
        <p:nvSpPr>
          <p:cNvPr id="3" name="Tijdelijke aanduiding voor inhoud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noProof="0" dirty="0"/>
          </a:p>
        </p:txBody>
      </p:sp>
    </p:spTree>
    <p:extLst>
      <p:ext uri="{BB962C8B-B14F-4D97-AF65-F5344CB8AC3E}">
        <p14:creationId xmlns:p14="http://schemas.microsoft.com/office/powerpoint/2010/main" val="211468095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1_Sectiekop">
    <p:spTree>
      <p:nvGrpSpPr>
        <p:cNvPr id="1" name=""/>
        <p:cNvGrpSpPr/>
        <p:nvPr/>
      </p:nvGrpSpPr>
      <p:grpSpPr>
        <a:xfrm>
          <a:off x="0" y="0"/>
          <a:ext cx="0" cy="0"/>
          <a:chOff x="0" y="0"/>
          <a:chExt cx="0" cy="0"/>
        </a:xfrm>
      </p:grpSpPr>
      <p:sp>
        <p:nvSpPr>
          <p:cNvPr id="2" name="Titel 1"/>
          <p:cNvSpPr>
            <a:spLocks noGrp="1"/>
          </p:cNvSpPr>
          <p:nvPr>
            <p:ph type="title"/>
          </p:nvPr>
        </p:nvSpPr>
        <p:spPr>
          <a:xfrm>
            <a:off x="714348" y="2928934"/>
            <a:ext cx="7772400" cy="1362075"/>
          </a:xfrm>
        </p:spPr>
        <p:txBody>
          <a:bodyPr anchor="ctr"/>
          <a:lstStyle>
            <a:lvl1pPr algn="r">
              <a:defRPr sz="3600" b="1" cap="none" baseline="0">
                <a:effectLst>
                  <a:glow rad="63500">
                    <a:schemeClr val="accent5">
                      <a:satMod val="175000"/>
                      <a:alpha val="40000"/>
                    </a:schemeClr>
                  </a:glow>
                  <a:reflection blurRad="6350" stA="50000" endA="300" endPos="50000" dist="29997" dir="5400000" sy="-100000" algn="bl" rotWithShape="0"/>
                </a:effectLst>
              </a:defRPr>
            </a:lvl1pPr>
          </a:lstStyle>
          <a:p>
            <a:r>
              <a:rPr lang="de-DE" noProof="0" smtClean="0"/>
              <a:t>Titelmasterformat durch Klicken bearbeiten</a:t>
            </a:r>
            <a:endParaRPr lang="en-GB" noProof="0"/>
          </a:p>
        </p:txBody>
      </p:sp>
    </p:spTree>
    <p:extLst>
      <p:ext uri="{BB962C8B-B14F-4D97-AF65-F5344CB8AC3E}">
        <p14:creationId xmlns:p14="http://schemas.microsoft.com/office/powerpoint/2010/main" val="161060514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Rounded MT Bold" pitchFamily="34" charset="0"/>
              </a:defRPr>
            </a:lvl1pPr>
          </a:lstStyle>
          <a:p>
            <a:r>
              <a:rPr lang="de-DE" noProof="0" smtClean="0"/>
              <a:t>Titelmasterformat durch Klicken bearbeiten</a:t>
            </a:r>
            <a:endParaRPr lang="en-GB" noProof="0" dirty="0"/>
          </a:p>
        </p:txBody>
      </p:sp>
    </p:spTree>
    <p:extLst>
      <p:ext uri="{BB962C8B-B14F-4D97-AF65-F5344CB8AC3E}">
        <p14:creationId xmlns:p14="http://schemas.microsoft.com/office/powerpoint/2010/main" val="298703166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452674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1"/>
          <p:cNvSpPr>
            <a:spLocks noGrp="1" noChangeArrowheads="1"/>
          </p:cNvSpPr>
          <p:nvPr>
            <p:ph type="ftr" sz="quarter" idx="10"/>
          </p:nvPr>
        </p:nvSpPr>
        <p:spPr>
          <a:xfrm>
            <a:off x="4356100" y="6497638"/>
            <a:ext cx="4787900" cy="360362"/>
          </a:xfrm>
          <a:prstGeom prst="rect">
            <a:avLst/>
          </a:prstGeom>
        </p:spPr>
        <p:txBody>
          <a:bodyPr/>
          <a:lstStyle>
            <a:lvl1pPr eaLnBrk="0" hangingPunct="0">
              <a:defRPr>
                <a:latin typeface="Arial" charset="0"/>
                <a:cs typeface="+mn-cs"/>
              </a:defRPr>
            </a:lvl1pPr>
          </a:lstStyle>
          <a:p>
            <a:pPr>
              <a:defRPr/>
            </a:pPr>
            <a:endParaRPr lang="en-GB">
              <a:solidFill>
                <a:srgbClr val="FFFFFF"/>
              </a:solidFill>
            </a:endParaRPr>
          </a:p>
        </p:txBody>
      </p:sp>
    </p:spTree>
    <p:extLst>
      <p:ext uri="{BB962C8B-B14F-4D97-AF65-F5344CB8AC3E}">
        <p14:creationId xmlns:p14="http://schemas.microsoft.com/office/powerpoint/2010/main" val="240722287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cSld name="2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nl-NL" noProof="0" smtClean="0"/>
              <a:t>Klik om de stijl te bewerken</a:t>
            </a:r>
            <a:endParaRPr lang="en-GB" noProof="0" dirty="0"/>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noProof="0" dirty="0"/>
          </a:p>
        </p:txBody>
      </p:sp>
    </p:spTree>
    <p:extLst>
      <p:ext uri="{BB962C8B-B14F-4D97-AF65-F5344CB8AC3E}">
        <p14:creationId xmlns:p14="http://schemas.microsoft.com/office/powerpoint/2010/main" val="139714657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rgbClr val="007000"/>
        </a:solidFill>
        <a:effectLst/>
      </p:bgPr>
    </p:bg>
    <p:spTree>
      <p:nvGrpSpPr>
        <p:cNvPr id="1" name=""/>
        <p:cNvGrpSpPr/>
        <p:nvPr/>
      </p:nvGrpSpPr>
      <p:grpSpPr>
        <a:xfrm>
          <a:off x="0" y="0"/>
          <a:ext cx="0" cy="0"/>
          <a:chOff x="0" y="0"/>
          <a:chExt cx="0" cy="0"/>
        </a:xfrm>
      </p:grpSpPr>
      <p:sp>
        <p:nvSpPr>
          <p:cNvPr id="6" name="Rechthoek 3"/>
          <p:cNvSpPr>
            <a:spLocks noChangeArrowheads="1"/>
          </p:cNvSpPr>
          <p:nvPr/>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sp>
        <p:nvSpPr>
          <p:cNvPr id="7" name="Rectangle 53"/>
          <p:cNvSpPr>
            <a:spLocks noChangeArrowheads="1"/>
          </p:cNvSpPr>
          <p:nvPr/>
        </p:nvSpPr>
        <p:spPr bwMode="auto">
          <a:xfrm>
            <a:off x="684213" y="2276475"/>
            <a:ext cx="7315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000066"/>
              </a:solidFill>
              <a:cs typeface="Arial" pitchFamily="34" charset="0"/>
            </a:endParaRPr>
          </a:p>
        </p:txBody>
      </p:sp>
      <p:pic>
        <p:nvPicPr>
          <p:cNvPr id="8" name="Picture 54" descr="C:\Mijn_documenten\Mijn afbeeldingen\Qrossroads poster\ECA_PMS [Converted].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hoek 6"/>
          <p:cNvSpPr>
            <a:spLocks noChangeArrowheads="1"/>
          </p:cNvSpPr>
          <p:nvPr userDrawn="1"/>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 name="Picture 54" descr="C:\Mijn_documenten\Mijn afbeeldingen\Qrossroads poster\ECA_PMS [Converted].t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62" name="Rectangle 2"/>
          <p:cNvSpPr>
            <a:spLocks noGrp="1" noChangeArrowheads="1"/>
          </p:cNvSpPr>
          <p:nvPr>
            <p:ph type="ctrTitle" sz="quarter"/>
          </p:nvPr>
        </p:nvSpPr>
        <p:spPr>
          <a:xfrm>
            <a:off x="757262" y="2276475"/>
            <a:ext cx="7315200" cy="427038"/>
          </a:xfrm>
          <a:ln w="12700"/>
        </p:spPr>
        <p:txBody>
          <a:bodyPr lIns="0" tIns="0" rIns="0" bIns="0" anchor="b">
            <a:spAutoFit/>
          </a:bodyPr>
          <a:lstStyle>
            <a:lvl1pPr marL="0" indent="0" algn="r">
              <a:defRPr b="1" baseline="0">
                <a:solidFill>
                  <a:schemeClr val="bg1"/>
                </a:solidFill>
                <a:effectLst>
                  <a:outerShdw blurRad="38100" dist="38100" dir="2700000" algn="tl">
                    <a:srgbClr val="000000"/>
                  </a:outerShdw>
                </a:effectLst>
              </a:defRPr>
            </a:lvl1pPr>
          </a:lstStyle>
          <a:p>
            <a:r>
              <a:rPr lang="de-DE" noProof="0" smtClean="0"/>
              <a:t>Titelmasterformat durch Klicken bearbeiten</a:t>
            </a:r>
            <a:endParaRPr lang="en-GB" noProof="0" dirty="0"/>
          </a:p>
        </p:txBody>
      </p:sp>
      <p:sp>
        <p:nvSpPr>
          <p:cNvPr id="399363" name="Rectangle 3"/>
          <p:cNvSpPr>
            <a:spLocks noGrp="1" noChangeArrowheads="1"/>
          </p:cNvSpPr>
          <p:nvPr>
            <p:ph type="subTitle" sz="quarter" idx="1"/>
          </p:nvPr>
        </p:nvSpPr>
        <p:spPr>
          <a:xfrm>
            <a:off x="1519262" y="3143248"/>
            <a:ext cx="6553200" cy="338554"/>
          </a:xfrm>
          <a:ln w="12700"/>
        </p:spPr>
        <p:txBody>
          <a:bodyPr lIns="0" tIns="0" rIns="0" bIns="0">
            <a:spAutoFit/>
          </a:bodyPr>
          <a:lstStyle>
            <a:lvl1pPr marL="0" indent="0" algn="r">
              <a:lnSpc>
                <a:spcPct val="100000"/>
              </a:lnSpc>
              <a:defRPr sz="2200">
                <a:solidFill>
                  <a:schemeClr val="bg1"/>
                </a:solidFill>
              </a:defRPr>
            </a:lvl1pPr>
          </a:lstStyle>
          <a:p>
            <a:r>
              <a:rPr lang="de-DE" noProof="0" smtClean="0"/>
              <a:t>Formatvorlage des Untertitelmasters durch Klicken bearbeiten</a:t>
            </a:r>
            <a:endParaRPr lang="en-GB" noProof="0" dirty="0"/>
          </a:p>
        </p:txBody>
      </p:sp>
      <p:sp>
        <p:nvSpPr>
          <p:cNvPr id="15" name="Tijdelijke aanduiding voor tekst 14"/>
          <p:cNvSpPr>
            <a:spLocks noGrp="1"/>
          </p:cNvSpPr>
          <p:nvPr>
            <p:ph type="body" sz="quarter" idx="10"/>
          </p:nvPr>
        </p:nvSpPr>
        <p:spPr>
          <a:xfrm>
            <a:off x="1519200" y="3584049"/>
            <a:ext cx="6552000" cy="276999"/>
          </a:xfrm>
          <a:noFill/>
          <a:ln w="12700">
            <a:noFill/>
            <a:miter lim="800000"/>
            <a:headEnd/>
            <a:tailEnd/>
          </a:ln>
        </p:spPr>
        <p:txBody>
          <a:bodyPr lIns="0" tIns="0" rIns="0" bIns="0">
            <a:spAutoFit/>
          </a:bodyPr>
          <a:lstStyle>
            <a:lvl1pPr marL="0" indent="0" algn="r" rtl="0" eaLnBrk="1" fontAlgn="base" hangingPunct="1">
              <a:lnSpc>
                <a:spcPct val="100000"/>
              </a:lnSpc>
              <a:spcBef>
                <a:spcPct val="10000"/>
              </a:spcBef>
              <a:spcAft>
                <a:spcPct val="20000"/>
              </a:spcAft>
              <a:buClr>
                <a:srgbClr val="007000"/>
              </a:buClr>
              <a:buChar char="•"/>
              <a:defRPr lang="nl-NL" sz="1800" baseline="0" noProof="0" dirty="0" smtClean="0">
                <a:solidFill>
                  <a:schemeClr val="bg1"/>
                </a:solidFill>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smtClean="0"/>
              <a:t>Textmasterformat bearbeiten</a:t>
            </a:r>
          </a:p>
        </p:txBody>
      </p:sp>
      <p:sp>
        <p:nvSpPr>
          <p:cNvPr id="16" name="Tijdelijke aanduiding voor tekst 14"/>
          <p:cNvSpPr>
            <a:spLocks noGrp="1"/>
          </p:cNvSpPr>
          <p:nvPr>
            <p:ph type="body" sz="quarter" idx="11"/>
          </p:nvPr>
        </p:nvSpPr>
        <p:spPr>
          <a:xfrm>
            <a:off x="1519200" y="4293096"/>
            <a:ext cx="6552000" cy="215444"/>
          </a:xfrm>
          <a:noFill/>
          <a:ln w="12700">
            <a:noFill/>
            <a:miter lim="800000"/>
            <a:headEnd/>
            <a:tailEnd/>
          </a:ln>
        </p:spPr>
        <p:txBody>
          <a:bodyPr lIns="0" tIns="0" rIns="0" bIns="0">
            <a:spAutoFit/>
          </a:bodyPr>
          <a:lstStyle>
            <a:lvl1pPr marL="0" marR="0" indent="0" algn="r" defTabSz="914400" rtl="0" eaLnBrk="1" fontAlgn="base" latinLnBrk="0" hangingPunct="1">
              <a:lnSpc>
                <a:spcPct val="100000"/>
              </a:lnSpc>
              <a:spcBef>
                <a:spcPct val="10000"/>
              </a:spcBef>
              <a:spcAft>
                <a:spcPct val="20000"/>
              </a:spcAft>
              <a:buClr>
                <a:srgbClr val="007000"/>
              </a:buClr>
              <a:buSzTx/>
              <a:buFontTx/>
              <a:buNone/>
              <a:tabLst/>
              <a:defRPr kumimoji="0" lang="en-GB" sz="1400" b="0" i="0" u="none" strike="noStrike" kern="0" cap="none" spc="0" normalizeH="0" baseline="0" noProof="0" dirty="0" smtClean="0">
                <a:ln>
                  <a:noFill/>
                </a:ln>
                <a:solidFill>
                  <a:schemeClr val="bg1"/>
                </a:solidFill>
                <a:effectLst/>
                <a:uLnTx/>
                <a:uFillTx/>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noProof="0" smtClean="0"/>
              <a:t>Textmasterformat bearbeiten</a:t>
            </a:r>
          </a:p>
        </p:txBody>
      </p:sp>
    </p:spTree>
    <p:extLst>
      <p:ext uri="{BB962C8B-B14F-4D97-AF65-F5344CB8AC3E}">
        <p14:creationId xmlns:p14="http://schemas.microsoft.com/office/powerpoint/2010/main" val="4166864933"/>
      </p:ext>
    </p:extLst>
  </p:cSld>
  <p:clrMapOvr>
    <a:masterClrMapping/>
  </p:clrMapOvr>
  <p:hf hdr="0" ftr="0"/>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de-DE" noProof="0" smtClean="0"/>
              <a:t>Titelmasterformat durch Klicken bearbeiten</a:t>
            </a:r>
            <a:endParaRPr lang="en-GB" noProof="0" dirty="0"/>
          </a:p>
        </p:txBody>
      </p:sp>
      <p:sp>
        <p:nvSpPr>
          <p:cNvPr id="3" name="Tijdelijke aanduiding voor inhoud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noProof="0" dirty="0"/>
          </a:p>
        </p:txBody>
      </p:sp>
    </p:spTree>
    <p:extLst>
      <p:ext uri="{BB962C8B-B14F-4D97-AF65-F5344CB8AC3E}">
        <p14:creationId xmlns:p14="http://schemas.microsoft.com/office/powerpoint/2010/main" val="341606928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1_Sectiekop">
    <p:spTree>
      <p:nvGrpSpPr>
        <p:cNvPr id="1" name=""/>
        <p:cNvGrpSpPr/>
        <p:nvPr/>
      </p:nvGrpSpPr>
      <p:grpSpPr>
        <a:xfrm>
          <a:off x="0" y="0"/>
          <a:ext cx="0" cy="0"/>
          <a:chOff x="0" y="0"/>
          <a:chExt cx="0" cy="0"/>
        </a:xfrm>
      </p:grpSpPr>
      <p:sp>
        <p:nvSpPr>
          <p:cNvPr id="2" name="Titel 1"/>
          <p:cNvSpPr>
            <a:spLocks noGrp="1"/>
          </p:cNvSpPr>
          <p:nvPr>
            <p:ph type="title"/>
          </p:nvPr>
        </p:nvSpPr>
        <p:spPr>
          <a:xfrm>
            <a:off x="714348" y="2928934"/>
            <a:ext cx="7772400" cy="1362075"/>
          </a:xfrm>
        </p:spPr>
        <p:txBody>
          <a:bodyPr anchor="ctr"/>
          <a:lstStyle>
            <a:lvl1pPr algn="r">
              <a:defRPr sz="3600" b="1" cap="none" baseline="0">
                <a:effectLst>
                  <a:glow rad="63500">
                    <a:schemeClr val="accent5">
                      <a:satMod val="175000"/>
                      <a:alpha val="40000"/>
                    </a:schemeClr>
                  </a:glow>
                  <a:reflection blurRad="6350" stA="50000" endA="300" endPos="50000" dist="29997" dir="5400000" sy="-100000" algn="bl" rotWithShape="0"/>
                </a:effectLst>
              </a:defRPr>
            </a:lvl1pPr>
          </a:lstStyle>
          <a:p>
            <a:r>
              <a:rPr lang="de-DE" noProof="0" smtClean="0"/>
              <a:t>Titelmasterformat durch Klicken bearbeiten</a:t>
            </a:r>
            <a:endParaRPr lang="en-GB" noProof="0"/>
          </a:p>
        </p:txBody>
      </p:sp>
    </p:spTree>
    <p:extLst>
      <p:ext uri="{BB962C8B-B14F-4D97-AF65-F5344CB8AC3E}">
        <p14:creationId xmlns:p14="http://schemas.microsoft.com/office/powerpoint/2010/main" val="596514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094532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Rounded MT Bold" pitchFamily="34" charset="0"/>
              </a:defRPr>
            </a:lvl1pPr>
          </a:lstStyle>
          <a:p>
            <a:r>
              <a:rPr lang="de-DE" noProof="0" smtClean="0"/>
              <a:t>Titelmasterformat durch Klicken bearbeiten</a:t>
            </a:r>
            <a:endParaRPr lang="en-GB" noProof="0" dirty="0"/>
          </a:p>
        </p:txBody>
      </p:sp>
    </p:spTree>
    <p:extLst>
      <p:ext uri="{BB962C8B-B14F-4D97-AF65-F5344CB8AC3E}">
        <p14:creationId xmlns:p14="http://schemas.microsoft.com/office/powerpoint/2010/main" val="351407635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304268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1"/>
          <p:cNvSpPr>
            <a:spLocks noGrp="1" noChangeArrowheads="1"/>
          </p:cNvSpPr>
          <p:nvPr>
            <p:ph type="ftr" sz="quarter" idx="10"/>
          </p:nvPr>
        </p:nvSpPr>
        <p:spPr>
          <a:xfrm>
            <a:off x="4356100" y="6497638"/>
            <a:ext cx="4787900" cy="360362"/>
          </a:xfrm>
          <a:prstGeom prst="rect">
            <a:avLst/>
          </a:prstGeom>
        </p:spPr>
        <p:txBody>
          <a:bodyPr/>
          <a:lstStyle>
            <a:lvl1pPr eaLnBrk="0" hangingPunct="0">
              <a:defRPr>
                <a:latin typeface="Arial" charset="0"/>
                <a:cs typeface="+mn-cs"/>
              </a:defRPr>
            </a:lvl1pPr>
          </a:lstStyle>
          <a:p>
            <a:pPr>
              <a:defRPr/>
            </a:pPr>
            <a:endParaRPr lang="en-GB">
              <a:solidFill>
                <a:srgbClr val="FFFFFF"/>
              </a:solidFill>
            </a:endParaRPr>
          </a:p>
        </p:txBody>
      </p:sp>
    </p:spTree>
    <p:extLst>
      <p:ext uri="{BB962C8B-B14F-4D97-AF65-F5344CB8AC3E}">
        <p14:creationId xmlns:p14="http://schemas.microsoft.com/office/powerpoint/2010/main" val="193534337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cSld name="2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nl-NL" noProof="0" smtClean="0"/>
              <a:t>Klik om de stijl te bewerken</a:t>
            </a:r>
            <a:endParaRPr lang="en-GB" noProof="0" dirty="0"/>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noProof="0" dirty="0"/>
          </a:p>
        </p:txBody>
      </p:sp>
    </p:spTree>
    <p:extLst>
      <p:ext uri="{BB962C8B-B14F-4D97-AF65-F5344CB8AC3E}">
        <p14:creationId xmlns:p14="http://schemas.microsoft.com/office/powerpoint/2010/main" val="409523436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rgbClr val="007000"/>
        </a:solidFill>
        <a:effectLst/>
      </p:bgPr>
    </p:bg>
    <p:spTree>
      <p:nvGrpSpPr>
        <p:cNvPr id="1" name=""/>
        <p:cNvGrpSpPr/>
        <p:nvPr/>
      </p:nvGrpSpPr>
      <p:grpSpPr>
        <a:xfrm>
          <a:off x="0" y="0"/>
          <a:ext cx="0" cy="0"/>
          <a:chOff x="0" y="0"/>
          <a:chExt cx="0" cy="0"/>
        </a:xfrm>
      </p:grpSpPr>
      <p:sp>
        <p:nvSpPr>
          <p:cNvPr id="6" name="Rechthoek 3"/>
          <p:cNvSpPr>
            <a:spLocks noChangeArrowheads="1"/>
          </p:cNvSpPr>
          <p:nvPr/>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sp>
        <p:nvSpPr>
          <p:cNvPr id="7" name="Rectangle 53"/>
          <p:cNvSpPr>
            <a:spLocks noChangeArrowheads="1"/>
          </p:cNvSpPr>
          <p:nvPr/>
        </p:nvSpPr>
        <p:spPr bwMode="auto">
          <a:xfrm>
            <a:off x="684213" y="2276475"/>
            <a:ext cx="7315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000066"/>
              </a:solidFill>
              <a:cs typeface="Arial" pitchFamily="34" charset="0"/>
            </a:endParaRPr>
          </a:p>
        </p:txBody>
      </p:sp>
      <p:pic>
        <p:nvPicPr>
          <p:cNvPr id="8" name="Picture 54" descr="C:\Mijn_documenten\Mijn afbeeldingen\Qrossroads poster\ECA_PMS [Converted].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hoek 6"/>
          <p:cNvSpPr>
            <a:spLocks noChangeArrowheads="1"/>
          </p:cNvSpPr>
          <p:nvPr userDrawn="1"/>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 name="Picture 54" descr="C:\Mijn_documenten\Mijn afbeeldingen\Qrossroads poster\ECA_PMS [Converted].t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62" name="Rectangle 2"/>
          <p:cNvSpPr>
            <a:spLocks noGrp="1" noChangeArrowheads="1"/>
          </p:cNvSpPr>
          <p:nvPr>
            <p:ph type="ctrTitle" sz="quarter"/>
          </p:nvPr>
        </p:nvSpPr>
        <p:spPr>
          <a:xfrm>
            <a:off x="757262" y="2276475"/>
            <a:ext cx="7315200" cy="427038"/>
          </a:xfrm>
          <a:ln w="12700"/>
        </p:spPr>
        <p:txBody>
          <a:bodyPr lIns="0" tIns="0" rIns="0" bIns="0" anchor="b">
            <a:spAutoFit/>
          </a:bodyPr>
          <a:lstStyle>
            <a:lvl1pPr marL="0" indent="0" algn="r">
              <a:defRPr b="1" baseline="0">
                <a:solidFill>
                  <a:schemeClr val="bg1"/>
                </a:solidFill>
                <a:effectLst>
                  <a:outerShdw blurRad="38100" dist="38100" dir="2700000" algn="tl">
                    <a:srgbClr val="000000"/>
                  </a:outerShdw>
                </a:effectLst>
              </a:defRPr>
            </a:lvl1pPr>
          </a:lstStyle>
          <a:p>
            <a:r>
              <a:rPr lang="de-DE" noProof="0" smtClean="0"/>
              <a:t>Titelmasterformat durch Klicken bearbeiten</a:t>
            </a:r>
            <a:endParaRPr lang="en-GB" noProof="0" dirty="0"/>
          </a:p>
        </p:txBody>
      </p:sp>
      <p:sp>
        <p:nvSpPr>
          <p:cNvPr id="399363" name="Rectangle 3"/>
          <p:cNvSpPr>
            <a:spLocks noGrp="1" noChangeArrowheads="1"/>
          </p:cNvSpPr>
          <p:nvPr>
            <p:ph type="subTitle" sz="quarter" idx="1"/>
          </p:nvPr>
        </p:nvSpPr>
        <p:spPr>
          <a:xfrm>
            <a:off x="1519262" y="3143248"/>
            <a:ext cx="6553200" cy="338554"/>
          </a:xfrm>
          <a:ln w="12700"/>
        </p:spPr>
        <p:txBody>
          <a:bodyPr lIns="0" tIns="0" rIns="0" bIns="0">
            <a:spAutoFit/>
          </a:bodyPr>
          <a:lstStyle>
            <a:lvl1pPr marL="0" indent="0" algn="r">
              <a:lnSpc>
                <a:spcPct val="100000"/>
              </a:lnSpc>
              <a:defRPr sz="2200">
                <a:solidFill>
                  <a:schemeClr val="bg1"/>
                </a:solidFill>
              </a:defRPr>
            </a:lvl1pPr>
          </a:lstStyle>
          <a:p>
            <a:r>
              <a:rPr lang="de-DE" noProof="0" smtClean="0"/>
              <a:t>Formatvorlage des Untertitelmasters durch Klicken bearbeiten</a:t>
            </a:r>
            <a:endParaRPr lang="en-GB" noProof="0" dirty="0"/>
          </a:p>
        </p:txBody>
      </p:sp>
      <p:sp>
        <p:nvSpPr>
          <p:cNvPr id="15" name="Tijdelijke aanduiding voor tekst 14"/>
          <p:cNvSpPr>
            <a:spLocks noGrp="1"/>
          </p:cNvSpPr>
          <p:nvPr>
            <p:ph type="body" sz="quarter" idx="10"/>
          </p:nvPr>
        </p:nvSpPr>
        <p:spPr>
          <a:xfrm>
            <a:off x="1519200" y="3584049"/>
            <a:ext cx="6552000" cy="276999"/>
          </a:xfrm>
          <a:noFill/>
          <a:ln w="12700">
            <a:noFill/>
            <a:miter lim="800000"/>
            <a:headEnd/>
            <a:tailEnd/>
          </a:ln>
        </p:spPr>
        <p:txBody>
          <a:bodyPr lIns="0" tIns="0" rIns="0" bIns="0">
            <a:spAutoFit/>
          </a:bodyPr>
          <a:lstStyle>
            <a:lvl1pPr marL="0" indent="0" algn="r" rtl="0" eaLnBrk="1" fontAlgn="base" hangingPunct="1">
              <a:lnSpc>
                <a:spcPct val="100000"/>
              </a:lnSpc>
              <a:spcBef>
                <a:spcPct val="10000"/>
              </a:spcBef>
              <a:spcAft>
                <a:spcPct val="20000"/>
              </a:spcAft>
              <a:buClr>
                <a:srgbClr val="007000"/>
              </a:buClr>
              <a:buChar char="•"/>
              <a:defRPr lang="nl-NL" sz="1800" baseline="0" noProof="0" dirty="0" smtClean="0">
                <a:solidFill>
                  <a:schemeClr val="bg1"/>
                </a:solidFill>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smtClean="0"/>
              <a:t>Textmasterformat bearbeiten</a:t>
            </a:r>
          </a:p>
        </p:txBody>
      </p:sp>
      <p:sp>
        <p:nvSpPr>
          <p:cNvPr id="16" name="Tijdelijke aanduiding voor tekst 14"/>
          <p:cNvSpPr>
            <a:spLocks noGrp="1"/>
          </p:cNvSpPr>
          <p:nvPr>
            <p:ph type="body" sz="quarter" idx="11"/>
          </p:nvPr>
        </p:nvSpPr>
        <p:spPr>
          <a:xfrm>
            <a:off x="1519200" y="4293096"/>
            <a:ext cx="6552000" cy="215444"/>
          </a:xfrm>
          <a:noFill/>
          <a:ln w="12700">
            <a:noFill/>
            <a:miter lim="800000"/>
            <a:headEnd/>
            <a:tailEnd/>
          </a:ln>
        </p:spPr>
        <p:txBody>
          <a:bodyPr lIns="0" tIns="0" rIns="0" bIns="0">
            <a:spAutoFit/>
          </a:bodyPr>
          <a:lstStyle>
            <a:lvl1pPr marL="0" marR="0" indent="0" algn="r" defTabSz="914400" rtl="0" eaLnBrk="1" fontAlgn="base" latinLnBrk="0" hangingPunct="1">
              <a:lnSpc>
                <a:spcPct val="100000"/>
              </a:lnSpc>
              <a:spcBef>
                <a:spcPct val="10000"/>
              </a:spcBef>
              <a:spcAft>
                <a:spcPct val="20000"/>
              </a:spcAft>
              <a:buClr>
                <a:srgbClr val="007000"/>
              </a:buClr>
              <a:buSzTx/>
              <a:buFontTx/>
              <a:buNone/>
              <a:tabLst/>
              <a:defRPr kumimoji="0" lang="en-GB" sz="1400" b="0" i="0" u="none" strike="noStrike" kern="0" cap="none" spc="0" normalizeH="0" baseline="0" noProof="0" dirty="0" smtClean="0">
                <a:ln>
                  <a:noFill/>
                </a:ln>
                <a:solidFill>
                  <a:schemeClr val="bg1"/>
                </a:solidFill>
                <a:effectLst/>
                <a:uLnTx/>
                <a:uFillTx/>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noProof="0" smtClean="0"/>
              <a:t>Textmasterformat bearbeiten</a:t>
            </a:r>
          </a:p>
        </p:txBody>
      </p:sp>
    </p:spTree>
    <p:extLst>
      <p:ext uri="{BB962C8B-B14F-4D97-AF65-F5344CB8AC3E}">
        <p14:creationId xmlns:p14="http://schemas.microsoft.com/office/powerpoint/2010/main" val="3868916886"/>
      </p:ext>
    </p:extLst>
  </p:cSld>
  <p:clrMapOvr>
    <a:masterClrMapping/>
  </p:clrMapOvr>
  <p:hf hdr="0" ftr="0"/>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de-DE" noProof="0" smtClean="0"/>
              <a:t>Titelmasterformat durch Klicken bearbeiten</a:t>
            </a:r>
            <a:endParaRPr lang="en-GB" noProof="0" dirty="0"/>
          </a:p>
        </p:txBody>
      </p:sp>
      <p:sp>
        <p:nvSpPr>
          <p:cNvPr id="3" name="Tijdelijke aanduiding voor inhoud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noProof="0" dirty="0"/>
          </a:p>
        </p:txBody>
      </p:sp>
    </p:spTree>
    <p:extLst>
      <p:ext uri="{BB962C8B-B14F-4D97-AF65-F5344CB8AC3E}">
        <p14:creationId xmlns:p14="http://schemas.microsoft.com/office/powerpoint/2010/main" val="413527804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1_Sectiekop">
    <p:spTree>
      <p:nvGrpSpPr>
        <p:cNvPr id="1" name=""/>
        <p:cNvGrpSpPr/>
        <p:nvPr/>
      </p:nvGrpSpPr>
      <p:grpSpPr>
        <a:xfrm>
          <a:off x="0" y="0"/>
          <a:ext cx="0" cy="0"/>
          <a:chOff x="0" y="0"/>
          <a:chExt cx="0" cy="0"/>
        </a:xfrm>
      </p:grpSpPr>
      <p:sp>
        <p:nvSpPr>
          <p:cNvPr id="2" name="Titel 1"/>
          <p:cNvSpPr>
            <a:spLocks noGrp="1"/>
          </p:cNvSpPr>
          <p:nvPr>
            <p:ph type="title"/>
          </p:nvPr>
        </p:nvSpPr>
        <p:spPr>
          <a:xfrm>
            <a:off x="714348" y="2928934"/>
            <a:ext cx="7772400" cy="1362075"/>
          </a:xfrm>
        </p:spPr>
        <p:txBody>
          <a:bodyPr anchor="ctr"/>
          <a:lstStyle>
            <a:lvl1pPr algn="r">
              <a:defRPr sz="3600" b="1" cap="none" baseline="0">
                <a:effectLst>
                  <a:glow rad="63500">
                    <a:schemeClr val="accent5">
                      <a:satMod val="175000"/>
                      <a:alpha val="40000"/>
                    </a:schemeClr>
                  </a:glow>
                  <a:reflection blurRad="6350" stA="50000" endA="300" endPos="50000" dist="29997" dir="5400000" sy="-100000" algn="bl" rotWithShape="0"/>
                </a:effectLst>
              </a:defRPr>
            </a:lvl1pPr>
          </a:lstStyle>
          <a:p>
            <a:r>
              <a:rPr lang="de-DE" noProof="0" smtClean="0"/>
              <a:t>Titelmasterformat durch Klicken bearbeiten</a:t>
            </a:r>
            <a:endParaRPr lang="en-GB" noProof="0"/>
          </a:p>
        </p:txBody>
      </p:sp>
    </p:spTree>
    <p:extLst>
      <p:ext uri="{BB962C8B-B14F-4D97-AF65-F5344CB8AC3E}">
        <p14:creationId xmlns:p14="http://schemas.microsoft.com/office/powerpoint/2010/main" val="27214157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Rounded MT Bold" pitchFamily="34" charset="0"/>
              </a:defRPr>
            </a:lvl1pPr>
          </a:lstStyle>
          <a:p>
            <a:r>
              <a:rPr lang="de-DE" noProof="0" smtClean="0"/>
              <a:t>Titelmasterformat durch Klicken bearbeiten</a:t>
            </a:r>
            <a:endParaRPr lang="en-GB" noProof="0" dirty="0"/>
          </a:p>
        </p:txBody>
      </p:sp>
    </p:spTree>
    <p:extLst>
      <p:ext uri="{BB962C8B-B14F-4D97-AF65-F5344CB8AC3E}">
        <p14:creationId xmlns:p14="http://schemas.microsoft.com/office/powerpoint/2010/main" val="261522151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107045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1"/>
          <p:cNvSpPr>
            <a:spLocks noGrp="1" noChangeArrowheads="1"/>
          </p:cNvSpPr>
          <p:nvPr>
            <p:ph type="ftr" sz="quarter" idx="10"/>
          </p:nvPr>
        </p:nvSpPr>
        <p:spPr>
          <a:xfrm>
            <a:off x="4356100" y="6497638"/>
            <a:ext cx="4787900" cy="360362"/>
          </a:xfrm>
          <a:prstGeom prst="rect">
            <a:avLst/>
          </a:prstGeom>
        </p:spPr>
        <p:txBody>
          <a:bodyPr/>
          <a:lstStyle>
            <a:lvl1pPr eaLnBrk="0" hangingPunct="0">
              <a:defRPr>
                <a:latin typeface="Arial" charset="0"/>
                <a:cs typeface="+mn-cs"/>
              </a:defRPr>
            </a:lvl1pPr>
          </a:lstStyle>
          <a:p>
            <a:pPr>
              <a:defRPr/>
            </a:pPr>
            <a:endParaRPr lang="en-GB">
              <a:solidFill>
                <a:srgbClr val="FFFFFF"/>
              </a:solidFill>
            </a:endParaRPr>
          </a:p>
        </p:txBody>
      </p:sp>
    </p:spTree>
    <p:extLst>
      <p:ext uri="{BB962C8B-B14F-4D97-AF65-F5344CB8AC3E}">
        <p14:creationId xmlns:p14="http://schemas.microsoft.com/office/powerpoint/2010/main" val="2433316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Diapozitiv titlu">
    <p:spTree>
      <p:nvGrpSpPr>
        <p:cNvPr id="1" name=""/>
        <p:cNvGrpSpPr/>
        <p:nvPr/>
      </p:nvGrpSpPr>
      <p:grpSpPr>
        <a:xfrm>
          <a:off x="0" y="0"/>
          <a:ext cx="0" cy="0"/>
          <a:chOff x="0" y="0"/>
          <a:chExt cx="0" cy="0"/>
        </a:xfrm>
      </p:grpSpPr>
      <p:sp>
        <p:nvSpPr>
          <p:cNvPr id="2" name="Titlu 1"/>
          <p:cNvSpPr>
            <a:spLocks noGrp="1"/>
          </p:cNvSpPr>
          <p:nvPr>
            <p:ph type="ctrTitle"/>
          </p:nvPr>
        </p:nvSpPr>
        <p:spPr>
          <a:xfrm>
            <a:off x="685800" y="2130425"/>
            <a:ext cx="7772400" cy="1470025"/>
          </a:xfrm>
        </p:spPr>
        <p:txBody>
          <a:bodyPr/>
          <a:lstStyle/>
          <a:p>
            <a:r>
              <a:rPr lang="ro-RO" smtClean="0"/>
              <a:t>Faceți clic pentru a edita stilul de titlu Coordonator</a:t>
            </a:r>
            <a:endParaRPr lang="ro-RO"/>
          </a:p>
        </p:txBody>
      </p:sp>
      <p:sp>
        <p:nvSpPr>
          <p:cNvPr id="3" name="Subtitlu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o-RO" smtClean="0"/>
              <a:t>Faceți clic pentru editarea stilului de subtitlu al coordonatorului</a:t>
            </a:r>
            <a:endParaRPr lang="ro-RO"/>
          </a:p>
        </p:txBody>
      </p:sp>
      <p:sp>
        <p:nvSpPr>
          <p:cNvPr id="4" name="Substituent dată 3"/>
          <p:cNvSpPr>
            <a:spLocks noGrp="1"/>
          </p:cNvSpPr>
          <p:nvPr>
            <p:ph type="dt" sz="half" idx="10"/>
          </p:nvPr>
        </p:nvSpPr>
        <p:spPr>
          <a:xfrm>
            <a:off x="457200" y="6356350"/>
            <a:ext cx="2133600" cy="365125"/>
          </a:xfrm>
          <a:prstGeom prst="rect">
            <a:avLst/>
          </a:prstGeom>
        </p:spPr>
        <p:txBody>
          <a:bodyPr/>
          <a:lstStyle>
            <a:lvl1pPr>
              <a:defRPr/>
            </a:lvl1pPr>
          </a:lstStyle>
          <a:p>
            <a:pPr>
              <a:defRPr/>
            </a:pPr>
            <a:fld id="{D1FAFA6F-FC1E-4FE0-8E92-3F2BEDB5509F}" type="datetime1">
              <a:rPr lang="ro-RO">
                <a:solidFill>
                  <a:prstClr val="white"/>
                </a:solidFill>
              </a:rPr>
              <a:pPr>
                <a:defRPr/>
              </a:pPr>
              <a:t>24.02.2016</a:t>
            </a:fld>
            <a:endParaRPr lang="ro-RO">
              <a:solidFill>
                <a:prstClr val="white"/>
              </a:solidFill>
            </a:endParaRPr>
          </a:p>
        </p:txBody>
      </p:sp>
      <p:sp>
        <p:nvSpPr>
          <p:cNvPr id="5" name="Substituent subsol 4"/>
          <p:cNvSpPr>
            <a:spLocks noGrp="1"/>
          </p:cNvSpPr>
          <p:nvPr>
            <p:ph type="ftr" sz="quarter" idx="11"/>
          </p:nvPr>
        </p:nvSpPr>
        <p:spPr>
          <a:xfrm>
            <a:off x="914400" y="6248400"/>
            <a:ext cx="5657864" cy="457200"/>
          </a:xfrm>
          <a:prstGeom prst="rect">
            <a:avLst/>
          </a:prstGeom>
        </p:spPr>
        <p:txBody>
          <a:bodyPr/>
          <a:lstStyle>
            <a:lvl1pPr>
              <a:defRPr/>
            </a:lvl1pPr>
          </a:lstStyle>
          <a:p>
            <a:pPr>
              <a:defRPr/>
            </a:pPr>
            <a:r>
              <a:rPr lang="en-US">
                <a:solidFill>
                  <a:prstClr val="white"/>
                </a:solidFill>
              </a:rPr>
              <a:t>The 2nd International Conference: Institutional Strategic Quality Management  ISQM2010</a:t>
            </a:r>
            <a:endParaRPr lang="ro-RO">
              <a:solidFill>
                <a:prstClr val="white"/>
              </a:solidFill>
            </a:endParaRPr>
          </a:p>
        </p:txBody>
      </p:sp>
      <p:sp>
        <p:nvSpPr>
          <p:cNvPr id="6" name="Substituent număr diapozitiv 5"/>
          <p:cNvSpPr>
            <a:spLocks noGrp="1"/>
          </p:cNvSpPr>
          <p:nvPr>
            <p:ph type="sldNum" sz="quarter" idx="12"/>
          </p:nvPr>
        </p:nvSpPr>
        <p:spPr>
          <a:xfrm>
            <a:off x="8358214" y="6257948"/>
            <a:ext cx="533400" cy="457200"/>
          </a:xfrm>
          <a:prstGeom prst="rect">
            <a:avLst/>
          </a:prstGeom>
        </p:spPr>
        <p:txBody>
          <a:bodyPr/>
          <a:lstStyle>
            <a:lvl1pPr>
              <a:defRPr/>
            </a:lvl1pPr>
          </a:lstStyle>
          <a:p>
            <a:pPr>
              <a:defRPr/>
            </a:pPr>
            <a:fld id="{2C53A58F-B9C3-432A-A6D2-58436D34F7E1}" type="slidenum">
              <a:rPr lang="ro-RO">
                <a:solidFill>
                  <a:prstClr val="white"/>
                </a:solidFill>
              </a:rPr>
              <a:pPr>
                <a:defRPr/>
              </a:pPr>
              <a:t>‹nr.›</a:t>
            </a:fld>
            <a:endParaRPr lang="ro-RO">
              <a:solidFill>
                <a:prstClr val="white"/>
              </a:solidFill>
            </a:endParaRPr>
          </a:p>
        </p:txBody>
      </p:sp>
    </p:spTree>
    <p:extLst>
      <p:ext uri="{BB962C8B-B14F-4D97-AF65-F5344CB8AC3E}">
        <p14:creationId xmlns:p14="http://schemas.microsoft.com/office/powerpoint/2010/main" val="26167457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cSld name="2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nl-NL" noProof="0" smtClean="0"/>
              <a:t>Klik om de stijl te bewerken</a:t>
            </a:r>
            <a:endParaRPr lang="en-GB" noProof="0" dirty="0"/>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noProof="0" dirty="0"/>
          </a:p>
        </p:txBody>
      </p:sp>
    </p:spTree>
    <p:extLst>
      <p:ext uri="{BB962C8B-B14F-4D97-AF65-F5344CB8AC3E}">
        <p14:creationId xmlns:p14="http://schemas.microsoft.com/office/powerpoint/2010/main" val="273512656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rgbClr val="007000"/>
        </a:solidFill>
        <a:effectLst/>
      </p:bgPr>
    </p:bg>
    <p:spTree>
      <p:nvGrpSpPr>
        <p:cNvPr id="1" name=""/>
        <p:cNvGrpSpPr/>
        <p:nvPr/>
      </p:nvGrpSpPr>
      <p:grpSpPr>
        <a:xfrm>
          <a:off x="0" y="0"/>
          <a:ext cx="0" cy="0"/>
          <a:chOff x="0" y="0"/>
          <a:chExt cx="0" cy="0"/>
        </a:xfrm>
      </p:grpSpPr>
      <p:sp>
        <p:nvSpPr>
          <p:cNvPr id="6" name="Rechthoek 3"/>
          <p:cNvSpPr>
            <a:spLocks noChangeArrowheads="1"/>
          </p:cNvSpPr>
          <p:nvPr/>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sp>
        <p:nvSpPr>
          <p:cNvPr id="7" name="Rectangle 53"/>
          <p:cNvSpPr>
            <a:spLocks noChangeArrowheads="1"/>
          </p:cNvSpPr>
          <p:nvPr/>
        </p:nvSpPr>
        <p:spPr bwMode="auto">
          <a:xfrm>
            <a:off x="684213" y="2276475"/>
            <a:ext cx="7315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000066"/>
              </a:solidFill>
              <a:cs typeface="Arial" pitchFamily="34" charset="0"/>
            </a:endParaRPr>
          </a:p>
        </p:txBody>
      </p:sp>
      <p:pic>
        <p:nvPicPr>
          <p:cNvPr id="8" name="Picture 54" descr="C:\Mijn_documenten\Mijn afbeeldingen\Qrossroads poster\ECA_PMS [Converted].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hoek 6"/>
          <p:cNvSpPr>
            <a:spLocks noChangeArrowheads="1"/>
          </p:cNvSpPr>
          <p:nvPr userDrawn="1"/>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 name="Picture 54" descr="C:\Mijn_documenten\Mijn afbeeldingen\Qrossroads poster\ECA_PMS [Converted].t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62" name="Rectangle 2"/>
          <p:cNvSpPr>
            <a:spLocks noGrp="1" noChangeArrowheads="1"/>
          </p:cNvSpPr>
          <p:nvPr>
            <p:ph type="ctrTitle" sz="quarter"/>
          </p:nvPr>
        </p:nvSpPr>
        <p:spPr>
          <a:xfrm>
            <a:off x="757262" y="2276475"/>
            <a:ext cx="7315200" cy="427038"/>
          </a:xfrm>
          <a:ln w="12700"/>
        </p:spPr>
        <p:txBody>
          <a:bodyPr lIns="0" tIns="0" rIns="0" bIns="0" anchor="b">
            <a:spAutoFit/>
          </a:bodyPr>
          <a:lstStyle>
            <a:lvl1pPr marL="0" indent="0" algn="r">
              <a:defRPr b="1" baseline="0">
                <a:solidFill>
                  <a:schemeClr val="bg1"/>
                </a:solidFill>
                <a:effectLst>
                  <a:outerShdw blurRad="38100" dist="38100" dir="2700000" algn="tl">
                    <a:srgbClr val="000000"/>
                  </a:outerShdw>
                </a:effectLst>
              </a:defRPr>
            </a:lvl1pPr>
          </a:lstStyle>
          <a:p>
            <a:r>
              <a:rPr lang="de-DE" noProof="0" smtClean="0"/>
              <a:t>Titelmasterformat durch Klicken bearbeiten</a:t>
            </a:r>
            <a:endParaRPr lang="en-GB" noProof="0" dirty="0"/>
          </a:p>
        </p:txBody>
      </p:sp>
      <p:sp>
        <p:nvSpPr>
          <p:cNvPr id="399363" name="Rectangle 3"/>
          <p:cNvSpPr>
            <a:spLocks noGrp="1" noChangeArrowheads="1"/>
          </p:cNvSpPr>
          <p:nvPr>
            <p:ph type="subTitle" sz="quarter" idx="1"/>
          </p:nvPr>
        </p:nvSpPr>
        <p:spPr>
          <a:xfrm>
            <a:off x="1519262" y="3143248"/>
            <a:ext cx="6553200" cy="338554"/>
          </a:xfrm>
          <a:ln w="12700"/>
        </p:spPr>
        <p:txBody>
          <a:bodyPr lIns="0" tIns="0" rIns="0" bIns="0">
            <a:spAutoFit/>
          </a:bodyPr>
          <a:lstStyle>
            <a:lvl1pPr marL="0" indent="0" algn="r">
              <a:lnSpc>
                <a:spcPct val="100000"/>
              </a:lnSpc>
              <a:defRPr sz="2200">
                <a:solidFill>
                  <a:schemeClr val="bg1"/>
                </a:solidFill>
              </a:defRPr>
            </a:lvl1pPr>
          </a:lstStyle>
          <a:p>
            <a:r>
              <a:rPr lang="de-DE" noProof="0" smtClean="0"/>
              <a:t>Formatvorlage des Untertitelmasters durch Klicken bearbeiten</a:t>
            </a:r>
            <a:endParaRPr lang="en-GB" noProof="0" dirty="0"/>
          </a:p>
        </p:txBody>
      </p:sp>
      <p:sp>
        <p:nvSpPr>
          <p:cNvPr id="15" name="Tijdelijke aanduiding voor tekst 14"/>
          <p:cNvSpPr>
            <a:spLocks noGrp="1"/>
          </p:cNvSpPr>
          <p:nvPr>
            <p:ph type="body" sz="quarter" idx="10"/>
          </p:nvPr>
        </p:nvSpPr>
        <p:spPr>
          <a:xfrm>
            <a:off x="1519200" y="3584049"/>
            <a:ext cx="6552000" cy="276999"/>
          </a:xfrm>
          <a:noFill/>
          <a:ln w="12700">
            <a:noFill/>
            <a:miter lim="800000"/>
            <a:headEnd/>
            <a:tailEnd/>
          </a:ln>
        </p:spPr>
        <p:txBody>
          <a:bodyPr lIns="0" tIns="0" rIns="0" bIns="0">
            <a:spAutoFit/>
          </a:bodyPr>
          <a:lstStyle>
            <a:lvl1pPr marL="0" indent="0" algn="r" rtl="0" eaLnBrk="1" fontAlgn="base" hangingPunct="1">
              <a:lnSpc>
                <a:spcPct val="100000"/>
              </a:lnSpc>
              <a:spcBef>
                <a:spcPct val="10000"/>
              </a:spcBef>
              <a:spcAft>
                <a:spcPct val="20000"/>
              </a:spcAft>
              <a:buClr>
                <a:srgbClr val="007000"/>
              </a:buClr>
              <a:buChar char="•"/>
              <a:defRPr lang="nl-NL" sz="1800" baseline="0" noProof="0" dirty="0" smtClean="0">
                <a:solidFill>
                  <a:schemeClr val="bg1"/>
                </a:solidFill>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smtClean="0"/>
              <a:t>Textmasterformat bearbeiten</a:t>
            </a:r>
          </a:p>
        </p:txBody>
      </p:sp>
      <p:sp>
        <p:nvSpPr>
          <p:cNvPr id="16" name="Tijdelijke aanduiding voor tekst 14"/>
          <p:cNvSpPr>
            <a:spLocks noGrp="1"/>
          </p:cNvSpPr>
          <p:nvPr>
            <p:ph type="body" sz="quarter" idx="11"/>
          </p:nvPr>
        </p:nvSpPr>
        <p:spPr>
          <a:xfrm>
            <a:off x="1519200" y="4293096"/>
            <a:ext cx="6552000" cy="215444"/>
          </a:xfrm>
          <a:noFill/>
          <a:ln w="12700">
            <a:noFill/>
            <a:miter lim="800000"/>
            <a:headEnd/>
            <a:tailEnd/>
          </a:ln>
        </p:spPr>
        <p:txBody>
          <a:bodyPr lIns="0" tIns="0" rIns="0" bIns="0">
            <a:spAutoFit/>
          </a:bodyPr>
          <a:lstStyle>
            <a:lvl1pPr marL="0" marR="0" indent="0" algn="r" defTabSz="914400" rtl="0" eaLnBrk="1" fontAlgn="base" latinLnBrk="0" hangingPunct="1">
              <a:lnSpc>
                <a:spcPct val="100000"/>
              </a:lnSpc>
              <a:spcBef>
                <a:spcPct val="10000"/>
              </a:spcBef>
              <a:spcAft>
                <a:spcPct val="20000"/>
              </a:spcAft>
              <a:buClr>
                <a:srgbClr val="007000"/>
              </a:buClr>
              <a:buSzTx/>
              <a:buFontTx/>
              <a:buNone/>
              <a:tabLst/>
              <a:defRPr kumimoji="0" lang="en-GB" sz="1400" b="0" i="0" u="none" strike="noStrike" kern="0" cap="none" spc="0" normalizeH="0" baseline="0" noProof="0" dirty="0" smtClean="0">
                <a:ln>
                  <a:noFill/>
                </a:ln>
                <a:solidFill>
                  <a:schemeClr val="bg1"/>
                </a:solidFill>
                <a:effectLst/>
                <a:uLnTx/>
                <a:uFillTx/>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noProof="0" smtClean="0"/>
              <a:t>Textmasterformat bearbeiten</a:t>
            </a:r>
          </a:p>
        </p:txBody>
      </p:sp>
    </p:spTree>
    <p:extLst>
      <p:ext uri="{BB962C8B-B14F-4D97-AF65-F5344CB8AC3E}">
        <p14:creationId xmlns:p14="http://schemas.microsoft.com/office/powerpoint/2010/main" val="4045899406"/>
      </p:ext>
    </p:extLst>
  </p:cSld>
  <p:clrMapOvr>
    <a:masterClrMapping/>
  </p:clrMapOvr>
  <p:hf hdr="0" ftr="0"/>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de-DE" noProof="0" smtClean="0"/>
              <a:t>Titelmasterformat durch Klicken bearbeiten</a:t>
            </a:r>
            <a:endParaRPr lang="en-GB" noProof="0" dirty="0"/>
          </a:p>
        </p:txBody>
      </p:sp>
      <p:sp>
        <p:nvSpPr>
          <p:cNvPr id="3" name="Tijdelijke aanduiding voor inhoud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noProof="0" dirty="0"/>
          </a:p>
        </p:txBody>
      </p:sp>
    </p:spTree>
    <p:extLst>
      <p:ext uri="{BB962C8B-B14F-4D97-AF65-F5344CB8AC3E}">
        <p14:creationId xmlns:p14="http://schemas.microsoft.com/office/powerpoint/2010/main" val="347290629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1_Sectiekop">
    <p:spTree>
      <p:nvGrpSpPr>
        <p:cNvPr id="1" name=""/>
        <p:cNvGrpSpPr/>
        <p:nvPr/>
      </p:nvGrpSpPr>
      <p:grpSpPr>
        <a:xfrm>
          <a:off x="0" y="0"/>
          <a:ext cx="0" cy="0"/>
          <a:chOff x="0" y="0"/>
          <a:chExt cx="0" cy="0"/>
        </a:xfrm>
      </p:grpSpPr>
      <p:sp>
        <p:nvSpPr>
          <p:cNvPr id="2" name="Titel 1"/>
          <p:cNvSpPr>
            <a:spLocks noGrp="1"/>
          </p:cNvSpPr>
          <p:nvPr>
            <p:ph type="title"/>
          </p:nvPr>
        </p:nvSpPr>
        <p:spPr>
          <a:xfrm>
            <a:off x="714348" y="2928934"/>
            <a:ext cx="7772400" cy="1362075"/>
          </a:xfrm>
        </p:spPr>
        <p:txBody>
          <a:bodyPr anchor="ctr"/>
          <a:lstStyle>
            <a:lvl1pPr algn="r">
              <a:defRPr sz="3600" b="1" cap="none" baseline="0">
                <a:effectLst>
                  <a:glow rad="63500">
                    <a:schemeClr val="accent5">
                      <a:satMod val="175000"/>
                      <a:alpha val="40000"/>
                    </a:schemeClr>
                  </a:glow>
                  <a:reflection blurRad="6350" stA="50000" endA="300" endPos="50000" dist="29997" dir="5400000" sy="-100000" algn="bl" rotWithShape="0"/>
                </a:effectLst>
              </a:defRPr>
            </a:lvl1pPr>
          </a:lstStyle>
          <a:p>
            <a:r>
              <a:rPr lang="de-DE" noProof="0" smtClean="0"/>
              <a:t>Titelmasterformat durch Klicken bearbeiten</a:t>
            </a:r>
            <a:endParaRPr lang="en-GB" noProof="0"/>
          </a:p>
        </p:txBody>
      </p:sp>
    </p:spTree>
    <p:extLst>
      <p:ext uri="{BB962C8B-B14F-4D97-AF65-F5344CB8AC3E}">
        <p14:creationId xmlns:p14="http://schemas.microsoft.com/office/powerpoint/2010/main" val="59205129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Rounded MT Bold" pitchFamily="34" charset="0"/>
              </a:defRPr>
            </a:lvl1pPr>
          </a:lstStyle>
          <a:p>
            <a:r>
              <a:rPr lang="de-DE" noProof="0" smtClean="0"/>
              <a:t>Titelmasterformat durch Klicken bearbeiten</a:t>
            </a:r>
            <a:endParaRPr lang="en-GB" noProof="0" dirty="0"/>
          </a:p>
        </p:txBody>
      </p:sp>
    </p:spTree>
    <p:extLst>
      <p:ext uri="{BB962C8B-B14F-4D97-AF65-F5344CB8AC3E}">
        <p14:creationId xmlns:p14="http://schemas.microsoft.com/office/powerpoint/2010/main" val="375761018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681987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1"/>
          <p:cNvSpPr>
            <a:spLocks noGrp="1" noChangeArrowheads="1"/>
          </p:cNvSpPr>
          <p:nvPr>
            <p:ph type="ftr" sz="quarter" idx="10"/>
          </p:nvPr>
        </p:nvSpPr>
        <p:spPr>
          <a:xfrm>
            <a:off x="4356100" y="6497638"/>
            <a:ext cx="4787900" cy="360362"/>
          </a:xfrm>
          <a:prstGeom prst="rect">
            <a:avLst/>
          </a:prstGeom>
        </p:spPr>
        <p:txBody>
          <a:bodyPr/>
          <a:lstStyle>
            <a:lvl1pPr eaLnBrk="0" hangingPunct="0">
              <a:defRPr>
                <a:latin typeface="Arial" charset="0"/>
                <a:cs typeface="+mn-cs"/>
              </a:defRPr>
            </a:lvl1pPr>
          </a:lstStyle>
          <a:p>
            <a:pPr>
              <a:defRPr/>
            </a:pPr>
            <a:endParaRPr lang="en-GB">
              <a:solidFill>
                <a:srgbClr val="FFFFFF"/>
              </a:solidFill>
            </a:endParaRPr>
          </a:p>
        </p:txBody>
      </p:sp>
    </p:spTree>
    <p:extLst>
      <p:ext uri="{BB962C8B-B14F-4D97-AF65-F5344CB8AC3E}">
        <p14:creationId xmlns:p14="http://schemas.microsoft.com/office/powerpoint/2010/main" val="281960199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cSld name="2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nl-NL" noProof="0" smtClean="0"/>
              <a:t>Klik om de stijl te bewerken</a:t>
            </a:r>
            <a:endParaRPr lang="en-GB" noProof="0" dirty="0"/>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noProof="0" dirty="0"/>
          </a:p>
        </p:txBody>
      </p:sp>
    </p:spTree>
    <p:extLst>
      <p:ext uri="{BB962C8B-B14F-4D97-AF65-F5344CB8AC3E}">
        <p14:creationId xmlns:p14="http://schemas.microsoft.com/office/powerpoint/2010/main" val="109431899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rgbClr val="007000"/>
        </a:solidFill>
        <a:effectLst/>
      </p:bgPr>
    </p:bg>
    <p:spTree>
      <p:nvGrpSpPr>
        <p:cNvPr id="1" name=""/>
        <p:cNvGrpSpPr/>
        <p:nvPr/>
      </p:nvGrpSpPr>
      <p:grpSpPr>
        <a:xfrm>
          <a:off x="0" y="0"/>
          <a:ext cx="0" cy="0"/>
          <a:chOff x="0" y="0"/>
          <a:chExt cx="0" cy="0"/>
        </a:xfrm>
      </p:grpSpPr>
      <p:sp>
        <p:nvSpPr>
          <p:cNvPr id="6" name="Rechthoek 3"/>
          <p:cNvSpPr>
            <a:spLocks noChangeArrowheads="1"/>
          </p:cNvSpPr>
          <p:nvPr/>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sp>
        <p:nvSpPr>
          <p:cNvPr id="7" name="Rectangle 53"/>
          <p:cNvSpPr>
            <a:spLocks noChangeArrowheads="1"/>
          </p:cNvSpPr>
          <p:nvPr/>
        </p:nvSpPr>
        <p:spPr bwMode="auto">
          <a:xfrm>
            <a:off x="684213" y="2276475"/>
            <a:ext cx="7315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000066"/>
              </a:solidFill>
              <a:cs typeface="Arial" pitchFamily="34" charset="0"/>
            </a:endParaRPr>
          </a:p>
        </p:txBody>
      </p:sp>
      <p:pic>
        <p:nvPicPr>
          <p:cNvPr id="8" name="Picture 54" descr="C:\Mijn_documenten\Mijn afbeeldingen\Qrossroads poster\ECA_PMS [Converted].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hoek 6"/>
          <p:cNvSpPr>
            <a:spLocks noChangeArrowheads="1"/>
          </p:cNvSpPr>
          <p:nvPr userDrawn="1"/>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 name="Picture 54" descr="C:\Mijn_documenten\Mijn afbeeldingen\Qrossroads poster\ECA_PMS [Converted].t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62" name="Rectangle 2"/>
          <p:cNvSpPr>
            <a:spLocks noGrp="1" noChangeArrowheads="1"/>
          </p:cNvSpPr>
          <p:nvPr>
            <p:ph type="ctrTitle" sz="quarter"/>
          </p:nvPr>
        </p:nvSpPr>
        <p:spPr>
          <a:xfrm>
            <a:off x="757262" y="2276475"/>
            <a:ext cx="7315200" cy="427038"/>
          </a:xfrm>
          <a:ln w="12700"/>
        </p:spPr>
        <p:txBody>
          <a:bodyPr lIns="0" tIns="0" rIns="0" bIns="0" anchor="b">
            <a:spAutoFit/>
          </a:bodyPr>
          <a:lstStyle>
            <a:lvl1pPr marL="0" indent="0" algn="r">
              <a:defRPr b="1" baseline="0">
                <a:solidFill>
                  <a:schemeClr val="bg1"/>
                </a:solidFill>
                <a:effectLst>
                  <a:outerShdw blurRad="38100" dist="38100" dir="2700000" algn="tl">
                    <a:srgbClr val="000000"/>
                  </a:outerShdw>
                </a:effectLst>
              </a:defRPr>
            </a:lvl1pPr>
          </a:lstStyle>
          <a:p>
            <a:r>
              <a:rPr lang="de-DE" noProof="0" smtClean="0"/>
              <a:t>Titelmasterformat durch Klicken bearbeiten</a:t>
            </a:r>
            <a:endParaRPr lang="en-GB" noProof="0" dirty="0"/>
          </a:p>
        </p:txBody>
      </p:sp>
      <p:sp>
        <p:nvSpPr>
          <p:cNvPr id="399363" name="Rectangle 3"/>
          <p:cNvSpPr>
            <a:spLocks noGrp="1" noChangeArrowheads="1"/>
          </p:cNvSpPr>
          <p:nvPr>
            <p:ph type="subTitle" sz="quarter" idx="1"/>
          </p:nvPr>
        </p:nvSpPr>
        <p:spPr>
          <a:xfrm>
            <a:off x="1519262" y="3143248"/>
            <a:ext cx="6553200" cy="338554"/>
          </a:xfrm>
          <a:ln w="12700"/>
        </p:spPr>
        <p:txBody>
          <a:bodyPr lIns="0" tIns="0" rIns="0" bIns="0">
            <a:spAutoFit/>
          </a:bodyPr>
          <a:lstStyle>
            <a:lvl1pPr marL="0" indent="0" algn="r">
              <a:lnSpc>
                <a:spcPct val="100000"/>
              </a:lnSpc>
              <a:defRPr sz="2200">
                <a:solidFill>
                  <a:schemeClr val="bg1"/>
                </a:solidFill>
              </a:defRPr>
            </a:lvl1pPr>
          </a:lstStyle>
          <a:p>
            <a:r>
              <a:rPr lang="de-DE" noProof="0" smtClean="0"/>
              <a:t>Formatvorlage des Untertitelmasters durch Klicken bearbeiten</a:t>
            </a:r>
            <a:endParaRPr lang="en-GB" noProof="0" dirty="0"/>
          </a:p>
        </p:txBody>
      </p:sp>
      <p:sp>
        <p:nvSpPr>
          <p:cNvPr id="15" name="Tijdelijke aanduiding voor tekst 14"/>
          <p:cNvSpPr>
            <a:spLocks noGrp="1"/>
          </p:cNvSpPr>
          <p:nvPr>
            <p:ph type="body" sz="quarter" idx="10"/>
          </p:nvPr>
        </p:nvSpPr>
        <p:spPr>
          <a:xfrm>
            <a:off x="1519200" y="3584049"/>
            <a:ext cx="6552000" cy="276999"/>
          </a:xfrm>
          <a:noFill/>
          <a:ln w="12700">
            <a:noFill/>
            <a:miter lim="800000"/>
            <a:headEnd/>
            <a:tailEnd/>
          </a:ln>
        </p:spPr>
        <p:txBody>
          <a:bodyPr lIns="0" tIns="0" rIns="0" bIns="0">
            <a:spAutoFit/>
          </a:bodyPr>
          <a:lstStyle>
            <a:lvl1pPr marL="0" indent="0" algn="r" rtl="0" eaLnBrk="1" fontAlgn="base" hangingPunct="1">
              <a:lnSpc>
                <a:spcPct val="100000"/>
              </a:lnSpc>
              <a:spcBef>
                <a:spcPct val="10000"/>
              </a:spcBef>
              <a:spcAft>
                <a:spcPct val="20000"/>
              </a:spcAft>
              <a:buClr>
                <a:srgbClr val="007000"/>
              </a:buClr>
              <a:buChar char="•"/>
              <a:defRPr lang="nl-NL" sz="1800" baseline="0" noProof="0" dirty="0" smtClean="0">
                <a:solidFill>
                  <a:schemeClr val="bg1"/>
                </a:solidFill>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smtClean="0"/>
              <a:t>Textmasterformat bearbeiten</a:t>
            </a:r>
          </a:p>
        </p:txBody>
      </p:sp>
      <p:sp>
        <p:nvSpPr>
          <p:cNvPr id="16" name="Tijdelijke aanduiding voor tekst 14"/>
          <p:cNvSpPr>
            <a:spLocks noGrp="1"/>
          </p:cNvSpPr>
          <p:nvPr>
            <p:ph type="body" sz="quarter" idx="11"/>
          </p:nvPr>
        </p:nvSpPr>
        <p:spPr>
          <a:xfrm>
            <a:off x="1519200" y="4293096"/>
            <a:ext cx="6552000" cy="215444"/>
          </a:xfrm>
          <a:noFill/>
          <a:ln w="12700">
            <a:noFill/>
            <a:miter lim="800000"/>
            <a:headEnd/>
            <a:tailEnd/>
          </a:ln>
        </p:spPr>
        <p:txBody>
          <a:bodyPr lIns="0" tIns="0" rIns="0" bIns="0">
            <a:spAutoFit/>
          </a:bodyPr>
          <a:lstStyle>
            <a:lvl1pPr marL="0" marR="0" indent="0" algn="r" defTabSz="914400" rtl="0" eaLnBrk="1" fontAlgn="base" latinLnBrk="0" hangingPunct="1">
              <a:lnSpc>
                <a:spcPct val="100000"/>
              </a:lnSpc>
              <a:spcBef>
                <a:spcPct val="10000"/>
              </a:spcBef>
              <a:spcAft>
                <a:spcPct val="20000"/>
              </a:spcAft>
              <a:buClr>
                <a:srgbClr val="007000"/>
              </a:buClr>
              <a:buSzTx/>
              <a:buFontTx/>
              <a:buNone/>
              <a:tabLst/>
              <a:defRPr kumimoji="0" lang="en-GB" sz="1400" b="0" i="0" u="none" strike="noStrike" kern="0" cap="none" spc="0" normalizeH="0" baseline="0" noProof="0" dirty="0" smtClean="0">
                <a:ln>
                  <a:noFill/>
                </a:ln>
                <a:solidFill>
                  <a:schemeClr val="bg1"/>
                </a:solidFill>
                <a:effectLst/>
                <a:uLnTx/>
                <a:uFillTx/>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noProof="0" smtClean="0"/>
              <a:t>Textmasterformat bearbeiten</a:t>
            </a:r>
          </a:p>
        </p:txBody>
      </p:sp>
    </p:spTree>
    <p:extLst>
      <p:ext uri="{BB962C8B-B14F-4D97-AF65-F5344CB8AC3E}">
        <p14:creationId xmlns:p14="http://schemas.microsoft.com/office/powerpoint/2010/main" val="2057808210"/>
      </p:ext>
    </p:extLst>
  </p:cSld>
  <p:clrMapOvr>
    <a:masterClrMapping/>
  </p:clrMapOvr>
  <p:hf hdr="0" ftr="0"/>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de-DE" noProof="0" smtClean="0"/>
              <a:t>Titelmasterformat durch Klicken bearbeiten</a:t>
            </a:r>
            <a:endParaRPr lang="en-GB" noProof="0" dirty="0"/>
          </a:p>
        </p:txBody>
      </p:sp>
      <p:sp>
        <p:nvSpPr>
          <p:cNvPr id="3" name="Tijdelijke aanduiding voor inhoud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noProof="0" dirty="0"/>
          </a:p>
        </p:txBody>
      </p:sp>
    </p:spTree>
    <p:extLst>
      <p:ext uri="{BB962C8B-B14F-4D97-AF65-F5344CB8AC3E}">
        <p14:creationId xmlns:p14="http://schemas.microsoft.com/office/powerpoint/2010/main" val="3924166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noProof="0" smtClean="0"/>
              <a:t>Klik om de stijl te bewerken</a:t>
            </a:r>
            <a:endParaRPr lang="en-GB" noProof="0" dirty="0"/>
          </a:p>
        </p:txBody>
      </p:sp>
      <p:sp>
        <p:nvSpPr>
          <p:cNvPr id="3" name="Tijdelijke aanduiding voor inhoud 2"/>
          <p:cNvSpPr>
            <a:spLocks noGrp="1"/>
          </p:cNvSpPr>
          <p:nvPr>
            <p:ph sz="half" idx="1"/>
          </p:nvPr>
        </p:nvSpPr>
        <p:spPr>
          <a:xfrm>
            <a:off x="914400" y="1929600"/>
            <a:ext cx="3695700" cy="4142606"/>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noProof="0" dirty="0" smtClean="0"/>
              <a:t>Klik om de modelstijlen te bewerken</a:t>
            </a:r>
          </a:p>
          <a:p>
            <a:pPr lvl="1"/>
            <a:r>
              <a:rPr lang="nl-NL" noProof="0" dirty="0" smtClean="0"/>
              <a:t>Tweede niveau</a:t>
            </a:r>
          </a:p>
          <a:p>
            <a:pPr lvl="2"/>
            <a:r>
              <a:rPr lang="nl-NL" noProof="0" dirty="0" smtClean="0"/>
              <a:t>Derde niveau</a:t>
            </a:r>
          </a:p>
          <a:p>
            <a:pPr lvl="3"/>
            <a:r>
              <a:rPr lang="nl-NL" noProof="0" dirty="0" smtClean="0"/>
              <a:t>Vierde niveau</a:t>
            </a:r>
          </a:p>
          <a:p>
            <a:pPr lvl="4"/>
            <a:r>
              <a:rPr lang="nl-NL" noProof="0" dirty="0" smtClean="0"/>
              <a:t>Vijfde niveau</a:t>
            </a:r>
            <a:endParaRPr lang="en-GB" noProof="0" dirty="0"/>
          </a:p>
        </p:txBody>
      </p:sp>
      <p:sp>
        <p:nvSpPr>
          <p:cNvPr id="4" name="Tijdelijke aanduiding voor inhoud 3"/>
          <p:cNvSpPr>
            <a:spLocks noGrp="1"/>
          </p:cNvSpPr>
          <p:nvPr>
            <p:ph sz="half" idx="2"/>
          </p:nvPr>
        </p:nvSpPr>
        <p:spPr>
          <a:xfrm>
            <a:off x="4762500" y="1928802"/>
            <a:ext cx="3695700" cy="4167198"/>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noProof="0" dirty="0" smtClean="0"/>
              <a:t>Klik om de modelstijlen te bewerken</a:t>
            </a:r>
          </a:p>
          <a:p>
            <a:pPr lvl="1"/>
            <a:r>
              <a:rPr lang="nl-NL" noProof="0" dirty="0" smtClean="0"/>
              <a:t>Tweede niveau</a:t>
            </a:r>
          </a:p>
          <a:p>
            <a:pPr lvl="2"/>
            <a:r>
              <a:rPr lang="nl-NL" noProof="0" dirty="0" smtClean="0"/>
              <a:t>Derde niveau</a:t>
            </a:r>
          </a:p>
          <a:p>
            <a:pPr lvl="3"/>
            <a:r>
              <a:rPr lang="nl-NL" noProof="0" dirty="0" smtClean="0"/>
              <a:t>Vierde niveau</a:t>
            </a:r>
          </a:p>
          <a:p>
            <a:pPr lvl="4"/>
            <a:r>
              <a:rPr lang="nl-NL" noProof="0" dirty="0" smtClean="0"/>
              <a:t>Vijfde niveau</a:t>
            </a:r>
            <a:endParaRPr lang="en-GB" noProof="0" dirty="0"/>
          </a:p>
        </p:txBody>
      </p:sp>
      <p:sp>
        <p:nvSpPr>
          <p:cNvPr id="5" name="Rectangle 5"/>
          <p:cNvSpPr>
            <a:spLocks noGrp="1" noChangeArrowheads="1"/>
          </p:cNvSpPr>
          <p:nvPr>
            <p:ph type="ftr" sz="quarter" idx="10"/>
          </p:nvPr>
        </p:nvSpPr>
        <p:spPr>
          <a:xfrm>
            <a:off x="914400" y="6248400"/>
            <a:ext cx="5657864" cy="457200"/>
          </a:xfrm>
          <a:prstGeom prst="rect">
            <a:avLst/>
          </a:prstGeom>
          <a:ln/>
        </p:spPr>
        <p:txBody>
          <a:bodyPr/>
          <a:lstStyle>
            <a:lvl1pPr>
              <a:defRPr/>
            </a:lvl1pPr>
          </a:lstStyle>
          <a:p>
            <a:endParaRPr lang="en-GB" dirty="0">
              <a:solidFill>
                <a:prstClr val="white"/>
              </a:solidFill>
            </a:endParaRPr>
          </a:p>
        </p:txBody>
      </p:sp>
      <p:sp>
        <p:nvSpPr>
          <p:cNvPr id="6" name="Rectangle 6"/>
          <p:cNvSpPr>
            <a:spLocks noGrp="1" noChangeArrowheads="1"/>
          </p:cNvSpPr>
          <p:nvPr>
            <p:ph type="sldNum" sz="quarter" idx="11"/>
          </p:nvPr>
        </p:nvSpPr>
        <p:spPr>
          <a:xfrm>
            <a:off x="8358214" y="6257948"/>
            <a:ext cx="533400" cy="457200"/>
          </a:xfrm>
          <a:prstGeom prst="rect">
            <a:avLst/>
          </a:prstGeom>
          <a:ln/>
        </p:spPr>
        <p:txBody>
          <a:bodyPr/>
          <a:lstStyle>
            <a:lvl1pPr>
              <a:defRPr/>
            </a:lvl1pPr>
          </a:lstStyle>
          <a:p>
            <a:pPr>
              <a:defRPr/>
            </a:pPr>
            <a:fld id="{30CEB525-439D-43F0-834A-D328CED03311}" type="slidenum">
              <a:rPr lang="en-GB" smtClean="0">
                <a:solidFill>
                  <a:prstClr val="white"/>
                </a:solidFill>
              </a:rPr>
              <a:pPr>
                <a:defRPr/>
              </a:pPr>
              <a:t>‹nr.›</a:t>
            </a:fld>
            <a:endParaRPr lang="en-GB" dirty="0">
              <a:solidFill>
                <a:prstClr val="white"/>
              </a:solidFill>
            </a:endParaRPr>
          </a:p>
        </p:txBody>
      </p:sp>
    </p:spTree>
    <p:extLst>
      <p:ext uri="{BB962C8B-B14F-4D97-AF65-F5344CB8AC3E}">
        <p14:creationId xmlns:p14="http://schemas.microsoft.com/office/powerpoint/2010/main" val="255648103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1_Sectiekop">
    <p:spTree>
      <p:nvGrpSpPr>
        <p:cNvPr id="1" name=""/>
        <p:cNvGrpSpPr/>
        <p:nvPr/>
      </p:nvGrpSpPr>
      <p:grpSpPr>
        <a:xfrm>
          <a:off x="0" y="0"/>
          <a:ext cx="0" cy="0"/>
          <a:chOff x="0" y="0"/>
          <a:chExt cx="0" cy="0"/>
        </a:xfrm>
      </p:grpSpPr>
      <p:sp>
        <p:nvSpPr>
          <p:cNvPr id="2" name="Titel 1"/>
          <p:cNvSpPr>
            <a:spLocks noGrp="1"/>
          </p:cNvSpPr>
          <p:nvPr>
            <p:ph type="title"/>
          </p:nvPr>
        </p:nvSpPr>
        <p:spPr>
          <a:xfrm>
            <a:off x="714348" y="2928934"/>
            <a:ext cx="7772400" cy="1362075"/>
          </a:xfrm>
        </p:spPr>
        <p:txBody>
          <a:bodyPr anchor="ctr"/>
          <a:lstStyle>
            <a:lvl1pPr algn="r">
              <a:defRPr sz="3600" b="1" cap="none" baseline="0">
                <a:effectLst>
                  <a:glow rad="63500">
                    <a:schemeClr val="accent5">
                      <a:satMod val="175000"/>
                      <a:alpha val="40000"/>
                    </a:schemeClr>
                  </a:glow>
                  <a:reflection blurRad="6350" stA="50000" endA="300" endPos="50000" dist="29997" dir="5400000" sy="-100000" algn="bl" rotWithShape="0"/>
                </a:effectLst>
              </a:defRPr>
            </a:lvl1pPr>
          </a:lstStyle>
          <a:p>
            <a:r>
              <a:rPr lang="de-DE" noProof="0" smtClean="0"/>
              <a:t>Titelmasterformat durch Klicken bearbeiten</a:t>
            </a:r>
            <a:endParaRPr lang="en-GB" noProof="0"/>
          </a:p>
        </p:txBody>
      </p:sp>
    </p:spTree>
    <p:extLst>
      <p:ext uri="{BB962C8B-B14F-4D97-AF65-F5344CB8AC3E}">
        <p14:creationId xmlns:p14="http://schemas.microsoft.com/office/powerpoint/2010/main" val="78982031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Rounded MT Bold" pitchFamily="34" charset="0"/>
              </a:defRPr>
            </a:lvl1pPr>
          </a:lstStyle>
          <a:p>
            <a:r>
              <a:rPr lang="de-DE" noProof="0" smtClean="0"/>
              <a:t>Titelmasterformat durch Klicken bearbeiten</a:t>
            </a:r>
            <a:endParaRPr lang="en-GB" noProof="0" dirty="0"/>
          </a:p>
        </p:txBody>
      </p:sp>
    </p:spTree>
    <p:extLst>
      <p:ext uri="{BB962C8B-B14F-4D97-AF65-F5344CB8AC3E}">
        <p14:creationId xmlns:p14="http://schemas.microsoft.com/office/powerpoint/2010/main" val="264299626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245067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1"/>
          <p:cNvSpPr>
            <a:spLocks noGrp="1" noChangeArrowheads="1"/>
          </p:cNvSpPr>
          <p:nvPr>
            <p:ph type="ftr" sz="quarter" idx="10"/>
          </p:nvPr>
        </p:nvSpPr>
        <p:spPr>
          <a:xfrm>
            <a:off x="4356100" y="6497638"/>
            <a:ext cx="4787900" cy="360362"/>
          </a:xfrm>
          <a:prstGeom prst="rect">
            <a:avLst/>
          </a:prstGeom>
        </p:spPr>
        <p:txBody>
          <a:bodyPr/>
          <a:lstStyle>
            <a:lvl1pPr eaLnBrk="0" hangingPunct="0">
              <a:defRPr>
                <a:latin typeface="Arial" charset="0"/>
                <a:cs typeface="+mn-cs"/>
              </a:defRPr>
            </a:lvl1pPr>
          </a:lstStyle>
          <a:p>
            <a:pPr>
              <a:defRPr/>
            </a:pPr>
            <a:endParaRPr lang="en-GB">
              <a:solidFill>
                <a:srgbClr val="FFFFFF"/>
              </a:solidFill>
            </a:endParaRPr>
          </a:p>
        </p:txBody>
      </p:sp>
    </p:spTree>
    <p:extLst>
      <p:ext uri="{BB962C8B-B14F-4D97-AF65-F5344CB8AC3E}">
        <p14:creationId xmlns:p14="http://schemas.microsoft.com/office/powerpoint/2010/main" val="332408874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cSld name="2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nl-NL" noProof="0" smtClean="0"/>
              <a:t>Klik om de stijl te bewerken</a:t>
            </a:r>
            <a:endParaRPr lang="en-GB" noProof="0" dirty="0"/>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noProof="0" dirty="0"/>
          </a:p>
        </p:txBody>
      </p:sp>
    </p:spTree>
    <p:extLst>
      <p:ext uri="{BB962C8B-B14F-4D97-AF65-F5344CB8AC3E}">
        <p14:creationId xmlns:p14="http://schemas.microsoft.com/office/powerpoint/2010/main" val="314989289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rgbClr val="007000"/>
        </a:solidFill>
        <a:effectLst/>
      </p:bgPr>
    </p:bg>
    <p:spTree>
      <p:nvGrpSpPr>
        <p:cNvPr id="1" name=""/>
        <p:cNvGrpSpPr/>
        <p:nvPr/>
      </p:nvGrpSpPr>
      <p:grpSpPr>
        <a:xfrm>
          <a:off x="0" y="0"/>
          <a:ext cx="0" cy="0"/>
          <a:chOff x="0" y="0"/>
          <a:chExt cx="0" cy="0"/>
        </a:xfrm>
      </p:grpSpPr>
      <p:sp>
        <p:nvSpPr>
          <p:cNvPr id="6" name="Rechthoek 3"/>
          <p:cNvSpPr>
            <a:spLocks noChangeArrowheads="1"/>
          </p:cNvSpPr>
          <p:nvPr/>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sp>
        <p:nvSpPr>
          <p:cNvPr id="7" name="Rectangle 53"/>
          <p:cNvSpPr>
            <a:spLocks noChangeArrowheads="1"/>
          </p:cNvSpPr>
          <p:nvPr/>
        </p:nvSpPr>
        <p:spPr bwMode="auto">
          <a:xfrm>
            <a:off x="684213" y="2276475"/>
            <a:ext cx="7315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000066"/>
              </a:solidFill>
              <a:cs typeface="Arial" pitchFamily="34" charset="0"/>
            </a:endParaRPr>
          </a:p>
        </p:txBody>
      </p:sp>
      <p:pic>
        <p:nvPicPr>
          <p:cNvPr id="8" name="Picture 54" descr="C:\Mijn_documenten\Mijn afbeeldingen\Qrossroads poster\ECA_PMS [Converted].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hoek 6"/>
          <p:cNvSpPr>
            <a:spLocks noChangeArrowheads="1"/>
          </p:cNvSpPr>
          <p:nvPr userDrawn="1"/>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 name="Picture 54" descr="C:\Mijn_documenten\Mijn afbeeldingen\Qrossroads poster\ECA_PMS [Converted].t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62" name="Rectangle 2"/>
          <p:cNvSpPr>
            <a:spLocks noGrp="1" noChangeArrowheads="1"/>
          </p:cNvSpPr>
          <p:nvPr>
            <p:ph type="ctrTitle" sz="quarter"/>
          </p:nvPr>
        </p:nvSpPr>
        <p:spPr>
          <a:xfrm>
            <a:off x="757262" y="2276475"/>
            <a:ext cx="7315200" cy="427038"/>
          </a:xfrm>
          <a:ln w="12700"/>
        </p:spPr>
        <p:txBody>
          <a:bodyPr lIns="0" tIns="0" rIns="0" bIns="0" anchor="b">
            <a:spAutoFit/>
          </a:bodyPr>
          <a:lstStyle>
            <a:lvl1pPr marL="0" indent="0" algn="r">
              <a:defRPr b="1" baseline="0">
                <a:solidFill>
                  <a:schemeClr val="bg1"/>
                </a:solidFill>
                <a:effectLst>
                  <a:outerShdw blurRad="38100" dist="38100" dir="2700000" algn="tl">
                    <a:srgbClr val="000000"/>
                  </a:outerShdw>
                </a:effectLst>
              </a:defRPr>
            </a:lvl1pPr>
          </a:lstStyle>
          <a:p>
            <a:r>
              <a:rPr lang="de-DE" noProof="0" smtClean="0"/>
              <a:t>Titelmasterformat durch Klicken bearbeiten</a:t>
            </a:r>
            <a:endParaRPr lang="en-GB" noProof="0" dirty="0"/>
          </a:p>
        </p:txBody>
      </p:sp>
      <p:sp>
        <p:nvSpPr>
          <p:cNvPr id="399363" name="Rectangle 3"/>
          <p:cNvSpPr>
            <a:spLocks noGrp="1" noChangeArrowheads="1"/>
          </p:cNvSpPr>
          <p:nvPr>
            <p:ph type="subTitle" sz="quarter" idx="1"/>
          </p:nvPr>
        </p:nvSpPr>
        <p:spPr>
          <a:xfrm>
            <a:off x="1519262" y="3143248"/>
            <a:ext cx="6553200" cy="338554"/>
          </a:xfrm>
          <a:ln w="12700"/>
        </p:spPr>
        <p:txBody>
          <a:bodyPr lIns="0" tIns="0" rIns="0" bIns="0">
            <a:spAutoFit/>
          </a:bodyPr>
          <a:lstStyle>
            <a:lvl1pPr marL="0" indent="0" algn="r">
              <a:lnSpc>
                <a:spcPct val="100000"/>
              </a:lnSpc>
              <a:defRPr sz="2200">
                <a:solidFill>
                  <a:schemeClr val="bg1"/>
                </a:solidFill>
              </a:defRPr>
            </a:lvl1pPr>
          </a:lstStyle>
          <a:p>
            <a:r>
              <a:rPr lang="de-DE" noProof="0" smtClean="0"/>
              <a:t>Formatvorlage des Untertitelmasters durch Klicken bearbeiten</a:t>
            </a:r>
            <a:endParaRPr lang="en-GB" noProof="0" dirty="0"/>
          </a:p>
        </p:txBody>
      </p:sp>
      <p:sp>
        <p:nvSpPr>
          <p:cNvPr id="15" name="Tijdelijke aanduiding voor tekst 14"/>
          <p:cNvSpPr>
            <a:spLocks noGrp="1"/>
          </p:cNvSpPr>
          <p:nvPr>
            <p:ph type="body" sz="quarter" idx="10"/>
          </p:nvPr>
        </p:nvSpPr>
        <p:spPr>
          <a:xfrm>
            <a:off x="1519200" y="3584049"/>
            <a:ext cx="6552000" cy="276999"/>
          </a:xfrm>
          <a:noFill/>
          <a:ln w="12700">
            <a:noFill/>
            <a:miter lim="800000"/>
            <a:headEnd/>
            <a:tailEnd/>
          </a:ln>
        </p:spPr>
        <p:txBody>
          <a:bodyPr lIns="0" tIns="0" rIns="0" bIns="0">
            <a:spAutoFit/>
          </a:bodyPr>
          <a:lstStyle>
            <a:lvl1pPr marL="0" indent="0" algn="r" rtl="0" eaLnBrk="1" fontAlgn="base" hangingPunct="1">
              <a:lnSpc>
                <a:spcPct val="100000"/>
              </a:lnSpc>
              <a:spcBef>
                <a:spcPct val="10000"/>
              </a:spcBef>
              <a:spcAft>
                <a:spcPct val="20000"/>
              </a:spcAft>
              <a:buClr>
                <a:srgbClr val="007000"/>
              </a:buClr>
              <a:buChar char="•"/>
              <a:defRPr lang="nl-NL" sz="1800" baseline="0" noProof="0" dirty="0" smtClean="0">
                <a:solidFill>
                  <a:schemeClr val="bg1"/>
                </a:solidFill>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smtClean="0"/>
              <a:t>Textmasterformat bearbeiten</a:t>
            </a:r>
          </a:p>
        </p:txBody>
      </p:sp>
      <p:sp>
        <p:nvSpPr>
          <p:cNvPr id="16" name="Tijdelijke aanduiding voor tekst 14"/>
          <p:cNvSpPr>
            <a:spLocks noGrp="1"/>
          </p:cNvSpPr>
          <p:nvPr>
            <p:ph type="body" sz="quarter" idx="11"/>
          </p:nvPr>
        </p:nvSpPr>
        <p:spPr>
          <a:xfrm>
            <a:off x="1519200" y="4293096"/>
            <a:ext cx="6552000" cy="215444"/>
          </a:xfrm>
          <a:noFill/>
          <a:ln w="12700">
            <a:noFill/>
            <a:miter lim="800000"/>
            <a:headEnd/>
            <a:tailEnd/>
          </a:ln>
        </p:spPr>
        <p:txBody>
          <a:bodyPr lIns="0" tIns="0" rIns="0" bIns="0">
            <a:spAutoFit/>
          </a:bodyPr>
          <a:lstStyle>
            <a:lvl1pPr marL="0" marR="0" indent="0" algn="r" defTabSz="914400" rtl="0" eaLnBrk="1" fontAlgn="base" latinLnBrk="0" hangingPunct="1">
              <a:lnSpc>
                <a:spcPct val="100000"/>
              </a:lnSpc>
              <a:spcBef>
                <a:spcPct val="10000"/>
              </a:spcBef>
              <a:spcAft>
                <a:spcPct val="20000"/>
              </a:spcAft>
              <a:buClr>
                <a:srgbClr val="007000"/>
              </a:buClr>
              <a:buSzTx/>
              <a:buFontTx/>
              <a:buNone/>
              <a:tabLst/>
              <a:defRPr kumimoji="0" lang="en-GB" sz="1400" b="0" i="0" u="none" strike="noStrike" kern="0" cap="none" spc="0" normalizeH="0" baseline="0" noProof="0" dirty="0" smtClean="0">
                <a:ln>
                  <a:noFill/>
                </a:ln>
                <a:solidFill>
                  <a:schemeClr val="bg1"/>
                </a:solidFill>
                <a:effectLst/>
                <a:uLnTx/>
                <a:uFillTx/>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noProof="0" smtClean="0"/>
              <a:t>Textmasterformat bearbeiten</a:t>
            </a:r>
          </a:p>
        </p:txBody>
      </p:sp>
    </p:spTree>
    <p:extLst>
      <p:ext uri="{BB962C8B-B14F-4D97-AF65-F5344CB8AC3E}">
        <p14:creationId xmlns:p14="http://schemas.microsoft.com/office/powerpoint/2010/main" val="86959850"/>
      </p:ext>
    </p:extLst>
  </p:cSld>
  <p:clrMapOvr>
    <a:masterClrMapping/>
  </p:clrMapOvr>
  <p:hf hdr="0" ftr="0"/>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de-DE" noProof="0" smtClean="0"/>
              <a:t>Titelmasterformat durch Klicken bearbeiten</a:t>
            </a:r>
            <a:endParaRPr lang="en-GB" noProof="0" dirty="0"/>
          </a:p>
        </p:txBody>
      </p:sp>
      <p:sp>
        <p:nvSpPr>
          <p:cNvPr id="3" name="Tijdelijke aanduiding voor inhoud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noProof="0" dirty="0"/>
          </a:p>
        </p:txBody>
      </p:sp>
    </p:spTree>
    <p:extLst>
      <p:ext uri="{BB962C8B-B14F-4D97-AF65-F5344CB8AC3E}">
        <p14:creationId xmlns:p14="http://schemas.microsoft.com/office/powerpoint/2010/main" val="119095034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1_Sectiekop">
    <p:spTree>
      <p:nvGrpSpPr>
        <p:cNvPr id="1" name=""/>
        <p:cNvGrpSpPr/>
        <p:nvPr/>
      </p:nvGrpSpPr>
      <p:grpSpPr>
        <a:xfrm>
          <a:off x="0" y="0"/>
          <a:ext cx="0" cy="0"/>
          <a:chOff x="0" y="0"/>
          <a:chExt cx="0" cy="0"/>
        </a:xfrm>
      </p:grpSpPr>
      <p:sp>
        <p:nvSpPr>
          <p:cNvPr id="2" name="Titel 1"/>
          <p:cNvSpPr>
            <a:spLocks noGrp="1"/>
          </p:cNvSpPr>
          <p:nvPr>
            <p:ph type="title"/>
          </p:nvPr>
        </p:nvSpPr>
        <p:spPr>
          <a:xfrm>
            <a:off x="714348" y="2928934"/>
            <a:ext cx="7772400" cy="1362075"/>
          </a:xfrm>
        </p:spPr>
        <p:txBody>
          <a:bodyPr anchor="ctr"/>
          <a:lstStyle>
            <a:lvl1pPr algn="r">
              <a:defRPr sz="3600" b="1" cap="none" baseline="0">
                <a:effectLst>
                  <a:glow rad="63500">
                    <a:schemeClr val="accent5">
                      <a:satMod val="175000"/>
                      <a:alpha val="40000"/>
                    </a:schemeClr>
                  </a:glow>
                  <a:reflection blurRad="6350" stA="50000" endA="300" endPos="50000" dist="29997" dir="5400000" sy="-100000" algn="bl" rotWithShape="0"/>
                </a:effectLst>
              </a:defRPr>
            </a:lvl1pPr>
          </a:lstStyle>
          <a:p>
            <a:r>
              <a:rPr lang="de-DE" noProof="0" smtClean="0"/>
              <a:t>Titelmasterformat durch Klicken bearbeiten</a:t>
            </a:r>
            <a:endParaRPr lang="en-GB" noProof="0"/>
          </a:p>
        </p:txBody>
      </p:sp>
    </p:spTree>
    <p:extLst>
      <p:ext uri="{BB962C8B-B14F-4D97-AF65-F5344CB8AC3E}">
        <p14:creationId xmlns:p14="http://schemas.microsoft.com/office/powerpoint/2010/main" val="415063548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Rounded MT Bold" pitchFamily="34" charset="0"/>
              </a:defRPr>
            </a:lvl1pPr>
          </a:lstStyle>
          <a:p>
            <a:r>
              <a:rPr lang="de-DE" noProof="0" smtClean="0"/>
              <a:t>Titelmasterformat durch Klicken bearbeiten</a:t>
            </a:r>
            <a:endParaRPr lang="en-GB" noProof="0" dirty="0"/>
          </a:p>
        </p:txBody>
      </p:sp>
    </p:spTree>
    <p:extLst>
      <p:ext uri="{BB962C8B-B14F-4D97-AF65-F5344CB8AC3E}">
        <p14:creationId xmlns:p14="http://schemas.microsoft.com/office/powerpoint/2010/main" val="396111796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042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1"/>
          <p:cNvSpPr>
            <a:spLocks noGrp="1" noChangeArrowheads="1"/>
          </p:cNvSpPr>
          <p:nvPr>
            <p:ph type="ftr" sz="quarter" idx="10"/>
          </p:nvPr>
        </p:nvSpPr>
        <p:spPr>
          <a:xfrm>
            <a:off x="4356100" y="6497638"/>
            <a:ext cx="4787900" cy="360362"/>
          </a:xfrm>
          <a:prstGeom prst="rect">
            <a:avLst/>
          </a:prstGeom>
          <a:ln/>
        </p:spPr>
        <p:txBody>
          <a:bodyPr/>
          <a:lstStyle>
            <a:lvl1pPr>
              <a:defRPr/>
            </a:lvl1pPr>
          </a:lstStyle>
          <a:p>
            <a:pPr>
              <a:defRPr/>
            </a:pPr>
            <a:endParaRPr lang="en-GB">
              <a:solidFill>
                <a:prstClr val="white"/>
              </a:solidFill>
            </a:endParaRPr>
          </a:p>
        </p:txBody>
      </p:sp>
    </p:spTree>
    <p:extLst>
      <p:ext uri="{BB962C8B-B14F-4D97-AF65-F5344CB8AC3E}">
        <p14:creationId xmlns:p14="http://schemas.microsoft.com/office/powerpoint/2010/main" val="339628256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1"/>
          <p:cNvSpPr>
            <a:spLocks noGrp="1" noChangeArrowheads="1"/>
          </p:cNvSpPr>
          <p:nvPr>
            <p:ph type="ftr" sz="quarter" idx="10"/>
          </p:nvPr>
        </p:nvSpPr>
        <p:spPr>
          <a:xfrm>
            <a:off x="4356100" y="6497638"/>
            <a:ext cx="4787900" cy="360362"/>
          </a:xfrm>
          <a:prstGeom prst="rect">
            <a:avLst/>
          </a:prstGeom>
        </p:spPr>
        <p:txBody>
          <a:bodyPr/>
          <a:lstStyle>
            <a:lvl1pPr eaLnBrk="0" hangingPunct="0">
              <a:defRPr>
                <a:latin typeface="Arial" charset="0"/>
                <a:cs typeface="+mn-cs"/>
              </a:defRPr>
            </a:lvl1pPr>
          </a:lstStyle>
          <a:p>
            <a:pPr>
              <a:defRPr/>
            </a:pPr>
            <a:endParaRPr lang="en-GB">
              <a:solidFill>
                <a:srgbClr val="FFFFFF"/>
              </a:solidFill>
            </a:endParaRPr>
          </a:p>
        </p:txBody>
      </p:sp>
    </p:spTree>
    <p:extLst>
      <p:ext uri="{BB962C8B-B14F-4D97-AF65-F5344CB8AC3E}">
        <p14:creationId xmlns:p14="http://schemas.microsoft.com/office/powerpoint/2010/main" val="371037827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cSld name="2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nl-NL" noProof="0" smtClean="0"/>
              <a:t>Klik om de stijl te bewerken</a:t>
            </a:r>
            <a:endParaRPr lang="en-GB" noProof="0" dirty="0"/>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noProof="0" dirty="0"/>
          </a:p>
        </p:txBody>
      </p:sp>
    </p:spTree>
    <p:extLst>
      <p:ext uri="{BB962C8B-B14F-4D97-AF65-F5344CB8AC3E}">
        <p14:creationId xmlns:p14="http://schemas.microsoft.com/office/powerpoint/2010/main" val="287025965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rgbClr val="007000"/>
        </a:solidFill>
        <a:effectLst/>
      </p:bgPr>
    </p:bg>
    <p:spTree>
      <p:nvGrpSpPr>
        <p:cNvPr id="1" name=""/>
        <p:cNvGrpSpPr/>
        <p:nvPr/>
      </p:nvGrpSpPr>
      <p:grpSpPr>
        <a:xfrm>
          <a:off x="0" y="0"/>
          <a:ext cx="0" cy="0"/>
          <a:chOff x="0" y="0"/>
          <a:chExt cx="0" cy="0"/>
        </a:xfrm>
      </p:grpSpPr>
      <p:sp>
        <p:nvSpPr>
          <p:cNvPr id="6" name="Rechthoek 3"/>
          <p:cNvSpPr>
            <a:spLocks noChangeArrowheads="1"/>
          </p:cNvSpPr>
          <p:nvPr/>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sp>
        <p:nvSpPr>
          <p:cNvPr id="7" name="Rectangle 53"/>
          <p:cNvSpPr>
            <a:spLocks noChangeArrowheads="1"/>
          </p:cNvSpPr>
          <p:nvPr/>
        </p:nvSpPr>
        <p:spPr bwMode="auto">
          <a:xfrm>
            <a:off x="684213" y="2276475"/>
            <a:ext cx="7315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000066"/>
              </a:solidFill>
              <a:cs typeface="Arial" pitchFamily="34" charset="0"/>
            </a:endParaRPr>
          </a:p>
        </p:txBody>
      </p:sp>
      <p:pic>
        <p:nvPicPr>
          <p:cNvPr id="8" name="Picture 54" descr="C:\Mijn_documenten\Mijn afbeeldingen\Qrossroads poster\ECA_PMS [Converted].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hoek 6"/>
          <p:cNvSpPr>
            <a:spLocks noChangeArrowheads="1"/>
          </p:cNvSpPr>
          <p:nvPr userDrawn="1"/>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 name="Picture 54" descr="C:\Mijn_documenten\Mijn afbeeldingen\Qrossroads poster\ECA_PMS [Converted].t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62" name="Rectangle 2"/>
          <p:cNvSpPr>
            <a:spLocks noGrp="1" noChangeArrowheads="1"/>
          </p:cNvSpPr>
          <p:nvPr>
            <p:ph type="ctrTitle" sz="quarter"/>
          </p:nvPr>
        </p:nvSpPr>
        <p:spPr>
          <a:xfrm>
            <a:off x="757262" y="2276475"/>
            <a:ext cx="7315200" cy="427038"/>
          </a:xfrm>
          <a:ln w="12700"/>
        </p:spPr>
        <p:txBody>
          <a:bodyPr lIns="0" tIns="0" rIns="0" bIns="0" anchor="b">
            <a:spAutoFit/>
          </a:bodyPr>
          <a:lstStyle>
            <a:lvl1pPr marL="0" indent="0" algn="r">
              <a:defRPr b="1" baseline="0">
                <a:solidFill>
                  <a:schemeClr val="bg1"/>
                </a:solidFill>
                <a:effectLst>
                  <a:outerShdw blurRad="38100" dist="38100" dir="2700000" algn="tl">
                    <a:srgbClr val="000000"/>
                  </a:outerShdw>
                </a:effectLst>
              </a:defRPr>
            </a:lvl1pPr>
          </a:lstStyle>
          <a:p>
            <a:r>
              <a:rPr lang="de-DE" noProof="0" smtClean="0"/>
              <a:t>Titelmasterformat durch Klicken bearbeiten</a:t>
            </a:r>
            <a:endParaRPr lang="en-GB" noProof="0" dirty="0"/>
          </a:p>
        </p:txBody>
      </p:sp>
      <p:sp>
        <p:nvSpPr>
          <p:cNvPr id="399363" name="Rectangle 3"/>
          <p:cNvSpPr>
            <a:spLocks noGrp="1" noChangeArrowheads="1"/>
          </p:cNvSpPr>
          <p:nvPr>
            <p:ph type="subTitle" sz="quarter" idx="1"/>
          </p:nvPr>
        </p:nvSpPr>
        <p:spPr>
          <a:xfrm>
            <a:off x="1519262" y="3143248"/>
            <a:ext cx="6553200" cy="338554"/>
          </a:xfrm>
          <a:ln w="12700"/>
        </p:spPr>
        <p:txBody>
          <a:bodyPr lIns="0" tIns="0" rIns="0" bIns="0">
            <a:spAutoFit/>
          </a:bodyPr>
          <a:lstStyle>
            <a:lvl1pPr marL="0" indent="0" algn="r">
              <a:lnSpc>
                <a:spcPct val="100000"/>
              </a:lnSpc>
              <a:defRPr sz="2200">
                <a:solidFill>
                  <a:schemeClr val="bg1"/>
                </a:solidFill>
              </a:defRPr>
            </a:lvl1pPr>
          </a:lstStyle>
          <a:p>
            <a:r>
              <a:rPr lang="de-DE" noProof="0" smtClean="0"/>
              <a:t>Formatvorlage des Untertitelmasters durch Klicken bearbeiten</a:t>
            </a:r>
            <a:endParaRPr lang="en-GB" noProof="0" dirty="0"/>
          </a:p>
        </p:txBody>
      </p:sp>
      <p:sp>
        <p:nvSpPr>
          <p:cNvPr id="15" name="Tijdelijke aanduiding voor tekst 14"/>
          <p:cNvSpPr>
            <a:spLocks noGrp="1"/>
          </p:cNvSpPr>
          <p:nvPr>
            <p:ph type="body" sz="quarter" idx="10"/>
          </p:nvPr>
        </p:nvSpPr>
        <p:spPr>
          <a:xfrm>
            <a:off x="1519200" y="3584049"/>
            <a:ext cx="6552000" cy="276999"/>
          </a:xfrm>
          <a:noFill/>
          <a:ln w="12700">
            <a:noFill/>
            <a:miter lim="800000"/>
            <a:headEnd/>
            <a:tailEnd/>
          </a:ln>
        </p:spPr>
        <p:txBody>
          <a:bodyPr lIns="0" tIns="0" rIns="0" bIns="0">
            <a:spAutoFit/>
          </a:bodyPr>
          <a:lstStyle>
            <a:lvl1pPr marL="0" indent="0" algn="r" rtl="0" eaLnBrk="1" fontAlgn="base" hangingPunct="1">
              <a:lnSpc>
                <a:spcPct val="100000"/>
              </a:lnSpc>
              <a:spcBef>
                <a:spcPct val="10000"/>
              </a:spcBef>
              <a:spcAft>
                <a:spcPct val="20000"/>
              </a:spcAft>
              <a:buClr>
                <a:srgbClr val="007000"/>
              </a:buClr>
              <a:buChar char="•"/>
              <a:defRPr lang="nl-NL" sz="1800" baseline="0" noProof="0" dirty="0" smtClean="0">
                <a:solidFill>
                  <a:schemeClr val="bg1"/>
                </a:solidFill>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smtClean="0"/>
              <a:t>Textmasterformat bearbeiten</a:t>
            </a:r>
          </a:p>
        </p:txBody>
      </p:sp>
      <p:sp>
        <p:nvSpPr>
          <p:cNvPr id="16" name="Tijdelijke aanduiding voor tekst 14"/>
          <p:cNvSpPr>
            <a:spLocks noGrp="1"/>
          </p:cNvSpPr>
          <p:nvPr>
            <p:ph type="body" sz="quarter" idx="11"/>
          </p:nvPr>
        </p:nvSpPr>
        <p:spPr>
          <a:xfrm>
            <a:off x="1519200" y="4293096"/>
            <a:ext cx="6552000" cy="215444"/>
          </a:xfrm>
          <a:noFill/>
          <a:ln w="12700">
            <a:noFill/>
            <a:miter lim="800000"/>
            <a:headEnd/>
            <a:tailEnd/>
          </a:ln>
        </p:spPr>
        <p:txBody>
          <a:bodyPr lIns="0" tIns="0" rIns="0" bIns="0">
            <a:spAutoFit/>
          </a:bodyPr>
          <a:lstStyle>
            <a:lvl1pPr marL="0" marR="0" indent="0" algn="r" defTabSz="914400" rtl="0" eaLnBrk="1" fontAlgn="base" latinLnBrk="0" hangingPunct="1">
              <a:lnSpc>
                <a:spcPct val="100000"/>
              </a:lnSpc>
              <a:spcBef>
                <a:spcPct val="10000"/>
              </a:spcBef>
              <a:spcAft>
                <a:spcPct val="20000"/>
              </a:spcAft>
              <a:buClr>
                <a:srgbClr val="007000"/>
              </a:buClr>
              <a:buSzTx/>
              <a:buFontTx/>
              <a:buNone/>
              <a:tabLst/>
              <a:defRPr kumimoji="0" lang="en-GB" sz="1400" b="0" i="0" u="none" strike="noStrike" kern="0" cap="none" spc="0" normalizeH="0" baseline="0" noProof="0" dirty="0" smtClean="0">
                <a:ln>
                  <a:noFill/>
                </a:ln>
                <a:solidFill>
                  <a:schemeClr val="bg1"/>
                </a:solidFill>
                <a:effectLst/>
                <a:uLnTx/>
                <a:uFillTx/>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noProof="0" smtClean="0"/>
              <a:t>Textmasterformat bearbeiten</a:t>
            </a:r>
          </a:p>
        </p:txBody>
      </p:sp>
    </p:spTree>
    <p:extLst>
      <p:ext uri="{BB962C8B-B14F-4D97-AF65-F5344CB8AC3E}">
        <p14:creationId xmlns:p14="http://schemas.microsoft.com/office/powerpoint/2010/main" val="2652430027"/>
      </p:ext>
    </p:extLst>
  </p:cSld>
  <p:clrMapOvr>
    <a:masterClrMapping/>
  </p:clrMapOvr>
  <p:hf hdr="0" ftr="0"/>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de-DE" noProof="0" smtClean="0"/>
              <a:t>Titelmasterformat durch Klicken bearbeiten</a:t>
            </a:r>
            <a:endParaRPr lang="en-GB" noProof="0" dirty="0"/>
          </a:p>
        </p:txBody>
      </p:sp>
      <p:sp>
        <p:nvSpPr>
          <p:cNvPr id="3" name="Tijdelijke aanduiding voor inhoud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noProof="0" dirty="0"/>
          </a:p>
        </p:txBody>
      </p:sp>
    </p:spTree>
    <p:extLst>
      <p:ext uri="{BB962C8B-B14F-4D97-AF65-F5344CB8AC3E}">
        <p14:creationId xmlns:p14="http://schemas.microsoft.com/office/powerpoint/2010/main" val="287340353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1_Sectiekop">
    <p:spTree>
      <p:nvGrpSpPr>
        <p:cNvPr id="1" name=""/>
        <p:cNvGrpSpPr/>
        <p:nvPr/>
      </p:nvGrpSpPr>
      <p:grpSpPr>
        <a:xfrm>
          <a:off x="0" y="0"/>
          <a:ext cx="0" cy="0"/>
          <a:chOff x="0" y="0"/>
          <a:chExt cx="0" cy="0"/>
        </a:xfrm>
      </p:grpSpPr>
      <p:sp>
        <p:nvSpPr>
          <p:cNvPr id="2" name="Titel 1"/>
          <p:cNvSpPr>
            <a:spLocks noGrp="1"/>
          </p:cNvSpPr>
          <p:nvPr>
            <p:ph type="title"/>
          </p:nvPr>
        </p:nvSpPr>
        <p:spPr>
          <a:xfrm>
            <a:off x="714348" y="2928934"/>
            <a:ext cx="7772400" cy="1362075"/>
          </a:xfrm>
        </p:spPr>
        <p:txBody>
          <a:bodyPr anchor="ctr"/>
          <a:lstStyle>
            <a:lvl1pPr algn="r">
              <a:defRPr sz="3600" b="1" cap="none" baseline="0">
                <a:effectLst>
                  <a:glow rad="63500">
                    <a:schemeClr val="accent5">
                      <a:satMod val="175000"/>
                      <a:alpha val="40000"/>
                    </a:schemeClr>
                  </a:glow>
                  <a:reflection blurRad="6350" stA="50000" endA="300" endPos="50000" dist="29997" dir="5400000" sy="-100000" algn="bl" rotWithShape="0"/>
                </a:effectLst>
              </a:defRPr>
            </a:lvl1pPr>
          </a:lstStyle>
          <a:p>
            <a:r>
              <a:rPr lang="de-DE" noProof="0" smtClean="0"/>
              <a:t>Titelmasterformat durch Klicken bearbeiten</a:t>
            </a:r>
            <a:endParaRPr lang="en-GB" noProof="0"/>
          </a:p>
        </p:txBody>
      </p:sp>
    </p:spTree>
    <p:extLst>
      <p:ext uri="{BB962C8B-B14F-4D97-AF65-F5344CB8AC3E}">
        <p14:creationId xmlns:p14="http://schemas.microsoft.com/office/powerpoint/2010/main" val="174373728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Rounded MT Bold" pitchFamily="34" charset="0"/>
              </a:defRPr>
            </a:lvl1pPr>
          </a:lstStyle>
          <a:p>
            <a:r>
              <a:rPr lang="de-DE" noProof="0" smtClean="0"/>
              <a:t>Titelmasterformat durch Klicken bearbeiten</a:t>
            </a:r>
            <a:endParaRPr lang="en-GB" noProof="0" dirty="0"/>
          </a:p>
        </p:txBody>
      </p:sp>
    </p:spTree>
    <p:extLst>
      <p:ext uri="{BB962C8B-B14F-4D97-AF65-F5344CB8AC3E}">
        <p14:creationId xmlns:p14="http://schemas.microsoft.com/office/powerpoint/2010/main" val="275350941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127636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1"/>
          <p:cNvSpPr>
            <a:spLocks noGrp="1" noChangeArrowheads="1"/>
          </p:cNvSpPr>
          <p:nvPr>
            <p:ph type="ftr" sz="quarter" idx="10"/>
          </p:nvPr>
        </p:nvSpPr>
        <p:spPr>
          <a:xfrm>
            <a:off x="4356100" y="6497638"/>
            <a:ext cx="4787900" cy="360362"/>
          </a:xfrm>
          <a:prstGeom prst="rect">
            <a:avLst/>
          </a:prstGeom>
        </p:spPr>
        <p:txBody>
          <a:bodyPr/>
          <a:lstStyle>
            <a:lvl1pPr eaLnBrk="0" hangingPunct="0">
              <a:defRPr>
                <a:latin typeface="Arial" charset="0"/>
                <a:cs typeface="+mn-cs"/>
              </a:defRPr>
            </a:lvl1pPr>
          </a:lstStyle>
          <a:p>
            <a:pPr>
              <a:defRPr/>
            </a:pPr>
            <a:endParaRPr lang="en-GB">
              <a:solidFill>
                <a:srgbClr val="FFFFFF"/>
              </a:solidFill>
            </a:endParaRPr>
          </a:p>
        </p:txBody>
      </p:sp>
    </p:spTree>
    <p:extLst>
      <p:ext uri="{BB962C8B-B14F-4D97-AF65-F5344CB8AC3E}">
        <p14:creationId xmlns:p14="http://schemas.microsoft.com/office/powerpoint/2010/main" val="232332893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cSld name="2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nl-NL" noProof="0" smtClean="0"/>
              <a:t>Klik om de stijl te bewerken</a:t>
            </a:r>
            <a:endParaRPr lang="en-GB" noProof="0" dirty="0"/>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noProof="0" dirty="0"/>
          </a:p>
        </p:txBody>
      </p:sp>
    </p:spTree>
    <p:extLst>
      <p:ext uri="{BB962C8B-B14F-4D97-AF65-F5344CB8AC3E}">
        <p14:creationId xmlns:p14="http://schemas.microsoft.com/office/powerpoint/2010/main" val="151558750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rgbClr val="007000"/>
        </a:solidFill>
        <a:effectLst/>
      </p:bgPr>
    </p:bg>
    <p:spTree>
      <p:nvGrpSpPr>
        <p:cNvPr id="1" name=""/>
        <p:cNvGrpSpPr/>
        <p:nvPr/>
      </p:nvGrpSpPr>
      <p:grpSpPr>
        <a:xfrm>
          <a:off x="0" y="0"/>
          <a:ext cx="0" cy="0"/>
          <a:chOff x="0" y="0"/>
          <a:chExt cx="0" cy="0"/>
        </a:xfrm>
      </p:grpSpPr>
      <p:sp>
        <p:nvSpPr>
          <p:cNvPr id="6" name="Rechthoek 3"/>
          <p:cNvSpPr>
            <a:spLocks noChangeArrowheads="1"/>
          </p:cNvSpPr>
          <p:nvPr/>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sp>
        <p:nvSpPr>
          <p:cNvPr id="7" name="Rectangle 53"/>
          <p:cNvSpPr>
            <a:spLocks noChangeArrowheads="1"/>
          </p:cNvSpPr>
          <p:nvPr/>
        </p:nvSpPr>
        <p:spPr bwMode="auto">
          <a:xfrm>
            <a:off x="684213" y="2276475"/>
            <a:ext cx="7315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000066"/>
              </a:solidFill>
              <a:cs typeface="Arial" pitchFamily="34" charset="0"/>
            </a:endParaRPr>
          </a:p>
        </p:txBody>
      </p:sp>
      <p:pic>
        <p:nvPicPr>
          <p:cNvPr id="8" name="Picture 54" descr="C:\Mijn_documenten\Mijn afbeeldingen\Qrossroads poster\ECA_PMS [Converted].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hoek 6"/>
          <p:cNvSpPr>
            <a:spLocks noChangeArrowheads="1"/>
          </p:cNvSpPr>
          <p:nvPr userDrawn="1"/>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 name="Picture 54" descr="C:\Mijn_documenten\Mijn afbeeldingen\Qrossroads poster\ECA_PMS [Converted].t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62" name="Rectangle 2"/>
          <p:cNvSpPr>
            <a:spLocks noGrp="1" noChangeArrowheads="1"/>
          </p:cNvSpPr>
          <p:nvPr>
            <p:ph type="ctrTitle" sz="quarter"/>
          </p:nvPr>
        </p:nvSpPr>
        <p:spPr>
          <a:xfrm>
            <a:off x="757262" y="2276475"/>
            <a:ext cx="7315200" cy="427038"/>
          </a:xfrm>
          <a:ln w="12700"/>
        </p:spPr>
        <p:txBody>
          <a:bodyPr lIns="0" tIns="0" rIns="0" bIns="0" anchor="b">
            <a:spAutoFit/>
          </a:bodyPr>
          <a:lstStyle>
            <a:lvl1pPr marL="0" indent="0" algn="r">
              <a:defRPr b="1" baseline="0">
                <a:solidFill>
                  <a:schemeClr val="bg1"/>
                </a:solidFill>
                <a:effectLst>
                  <a:outerShdw blurRad="38100" dist="38100" dir="2700000" algn="tl">
                    <a:srgbClr val="000000"/>
                  </a:outerShdw>
                </a:effectLst>
              </a:defRPr>
            </a:lvl1pPr>
          </a:lstStyle>
          <a:p>
            <a:r>
              <a:rPr lang="de-DE" noProof="0" smtClean="0"/>
              <a:t>Titelmasterformat durch Klicken bearbeiten</a:t>
            </a:r>
            <a:endParaRPr lang="en-GB" noProof="0" dirty="0"/>
          </a:p>
        </p:txBody>
      </p:sp>
      <p:sp>
        <p:nvSpPr>
          <p:cNvPr id="399363" name="Rectangle 3"/>
          <p:cNvSpPr>
            <a:spLocks noGrp="1" noChangeArrowheads="1"/>
          </p:cNvSpPr>
          <p:nvPr>
            <p:ph type="subTitle" sz="quarter" idx="1"/>
          </p:nvPr>
        </p:nvSpPr>
        <p:spPr>
          <a:xfrm>
            <a:off x="1519262" y="3143248"/>
            <a:ext cx="6553200" cy="338554"/>
          </a:xfrm>
          <a:ln w="12700"/>
        </p:spPr>
        <p:txBody>
          <a:bodyPr lIns="0" tIns="0" rIns="0" bIns="0">
            <a:spAutoFit/>
          </a:bodyPr>
          <a:lstStyle>
            <a:lvl1pPr marL="0" indent="0" algn="r">
              <a:lnSpc>
                <a:spcPct val="100000"/>
              </a:lnSpc>
              <a:defRPr sz="2200">
                <a:solidFill>
                  <a:schemeClr val="bg1"/>
                </a:solidFill>
              </a:defRPr>
            </a:lvl1pPr>
          </a:lstStyle>
          <a:p>
            <a:r>
              <a:rPr lang="de-DE" noProof="0" smtClean="0"/>
              <a:t>Formatvorlage des Untertitelmasters durch Klicken bearbeiten</a:t>
            </a:r>
            <a:endParaRPr lang="en-GB" noProof="0" dirty="0"/>
          </a:p>
        </p:txBody>
      </p:sp>
      <p:sp>
        <p:nvSpPr>
          <p:cNvPr id="15" name="Tijdelijke aanduiding voor tekst 14"/>
          <p:cNvSpPr>
            <a:spLocks noGrp="1"/>
          </p:cNvSpPr>
          <p:nvPr>
            <p:ph type="body" sz="quarter" idx="10"/>
          </p:nvPr>
        </p:nvSpPr>
        <p:spPr>
          <a:xfrm>
            <a:off x="1519200" y="3584049"/>
            <a:ext cx="6552000" cy="276999"/>
          </a:xfrm>
          <a:noFill/>
          <a:ln w="12700">
            <a:noFill/>
            <a:miter lim="800000"/>
            <a:headEnd/>
            <a:tailEnd/>
          </a:ln>
        </p:spPr>
        <p:txBody>
          <a:bodyPr lIns="0" tIns="0" rIns="0" bIns="0">
            <a:spAutoFit/>
          </a:bodyPr>
          <a:lstStyle>
            <a:lvl1pPr marL="0" indent="0" algn="r" rtl="0" eaLnBrk="1" fontAlgn="base" hangingPunct="1">
              <a:lnSpc>
                <a:spcPct val="100000"/>
              </a:lnSpc>
              <a:spcBef>
                <a:spcPct val="10000"/>
              </a:spcBef>
              <a:spcAft>
                <a:spcPct val="20000"/>
              </a:spcAft>
              <a:buClr>
                <a:srgbClr val="007000"/>
              </a:buClr>
              <a:buChar char="•"/>
              <a:defRPr lang="nl-NL" sz="1800" baseline="0" noProof="0" dirty="0" smtClean="0">
                <a:solidFill>
                  <a:schemeClr val="bg1"/>
                </a:solidFill>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smtClean="0"/>
              <a:t>Textmasterformat bearbeiten</a:t>
            </a:r>
          </a:p>
        </p:txBody>
      </p:sp>
      <p:sp>
        <p:nvSpPr>
          <p:cNvPr id="16" name="Tijdelijke aanduiding voor tekst 14"/>
          <p:cNvSpPr>
            <a:spLocks noGrp="1"/>
          </p:cNvSpPr>
          <p:nvPr>
            <p:ph type="body" sz="quarter" idx="11"/>
          </p:nvPr>
        </p:nvSpPr>
        <p:spPr>
          <a:xfrm>
            <a:off x="1519200" y="4293096"/>
            <a:ext cx="6552000" cy="215444"/>
          </a:xfrm>
          <a:noFill/>
          <a:ln w="12700">
            <a:noFill/>
            <a:miter lim="800000"/>
            <a:headEnd/>
            <a:tailEnd/>
          </a:ln>
        </p:spPr>
        <p:txBody>
          <a:bodyPr lIns="0" tIns="0" rIns="0" bIns="0">
            <a:spAutoFit/>
          </a:bodyPr>
          <a:lstStyle>
            <a:lvl1pPr marL="0" marR="0" indent="0" algn="r" defTabSz="914400" rtl="0" eaLnBrk="1" fontAlgn="base" latinLnBrk="0" hangingPunct="1">
              <a:lnSpc>
                <a:spcPct val="100000"/>
              </a:lnSpc>
              <a:spcBef>
                <a:spcPct val="10000"/>
              </a:spcBef>
              <a:spcAft>
                <a:spcPct val="20000"/>
              </a:spcAft>
              <a:buClr>
                <a:srgbClr val="007000"/>
              </a:buClr>
              <a:buSzTx/>
              <a:buFontTx/>
              <a:buNone/>
              <a:tabLst/>
              <a:defRPr kumimoji="0" lang="en-GB" sz="1400" b="0" i="0" u="none" strike="noStrike" kern="0" cap="none" spc="0" normalizeH="0" baseline="0" noProof="0" dirty="0" smtClean="0">
                <a:ln>
                  <a:noFill/>
                </a:ln>
                <a:solidFill>
                  <a:schemeClr val="bg1"/>
                </a:solidFill>
                <a:effectLst/>
                <a:uLnTx/>
                <a:uFillTx/>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noProof="0" smtClean="0"/>
              <a:t>Textmasterformat bearbeiten</a:t>
            </a:r>
          </a:p>
        </p:txBody>
      </p:sp>
    </p:spTree>
    <p:extLst>
      <p:ext uri="{BB962C8B-B14F-4D97-AF65-F5344CB8AC3E}">
        <p14:creationId xmlns:p14="http://schemas.microsoft.com/office/powerpoint/2010/main" val="3872304783"/>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rgbClr val="007000"/>
        </a:solidFill>
        <a:effectLst/>
      </p:bgPr>
    </p:bg>
    <p:spTree>
      <p:nvGrpSpPr>
        <p:cNvPr id="1" name=""/>
        <p:cNvGrpSpPr/>
        <p:nvPr/>
      </p:nvGrpSpPr>
      <p:grpSpPr>
        <a:xfrm>
          <a:off x="0" y="0"/>
          <a:ext cx="0" cy="0"/>
          <a:chOff x="0" y="0"/>
          <a:chExt cx="0" cy="0"/>
        </a:xfrm>
      </p:grpSpPr>
      <p:sp>
        <p:nvSpPr>
          <p:cNvPr id="4" name="Rechthoek 3"/>
          <p:cNvSpPr/>
          <p:nvPr/>
        </p:nvSpPr>
        <p:spPr bwMode="auto">
          <a:xfrm>
            <a:off x="0" y="5094288"/>
            <a:ext cx="9144000" cy="1763712"/>
          </a:xfrm>
          <a:prstGeom prst="rect">
            <a:avLst/>
          </a:prstGeom>
          <a:solidFill>
            <a:schemeClr val="bg1"/>
          </a:solidFill>
          <a:ln w="12700" cap="flat" cmpd="sng" algn="ctr">
            <a:noFill/>
            <a:prstDash val="solid"/>
            <a:round/>
            <a:headEnd type="none" w="med" len="med"/>
            <a:tailEnd type="none" w="med" len="med"/>
          </a:ln>
          <a:effectLst/>
        </p:spPr>
        <p:txBody>
          <a:bodyPr>
            <a:spAutoFit/>
          </a:bodyPr>
          <a:lstStyle/>
          <a:p>
            <a:pPr>
              <a:defRPr/>
            </a:pPr>
            <a:endParaRPr lang="en-GB" dirty="0">
              <a:solidFill>
                <a:prstClr val="white"/>
              </a:solidFill>
            </a:endParaRPr>
          </a:p>
        </p:txBody>
      </p:sp>
      <p:sp>
        <p:nvSpPr>
          <p:cNvPr id="5" name="Rectangle 53"/>
          <p:cNvSpPr>
            <a:spLocks noChangeArrowheads="1"/>
          </p:cNvSpPr>
          <p:nvPr/>
        </p:nvSpPr>
        <p:spPr bwMode="auto">
          <a:xfrm>
            <a:off x="684213" y="2276475"/>
            <a:ext cx="7315200" cy="427038"/>
          </a:xfrm>
          <a:prstGeom prst="rect">
            <a:avLst/>
          </a:prstGeom>
          <a:noFill/>
          <a:ln w="12700">
            <a:noFill/>
            <a:miter lim="800000"/>
            <a:headEnd/>
            <a:tailEnd/>
          </a:ln>
          <a:effectLst/>
        </p:spPr>
        <p:txBody>
          <a:bodyPr lIns="0" tIns="0" rIns="0" bIns="0" anchor="b">
            <a:spAutoFit/>
          </a:bodyPr>
          <a:lstStyle/>
          <a:p>
            <a:pPr>
              <a:defRPr/>
            </a:pPr>
            <a:endParaRPr lang="en-GB" dirty="0">
              <a:solidFill>
                <a:prstClr val="black"/>
              </a:solidFill>
            </a:endParaRPr>
          </a:p>
        </p:txBody>
      </p:sp>
      <p:pic>
        <p:nvPicPr>
          <p:cNvPr id="6" name="Picture 54" descr="C:\Mijn_documenten\Mijn afbeeldingen\Qrossroads poster\ECA_PMS [Converted].tif"/>
          <p:cNvPicPr>
            <a:picLocks noChangeAspect="1" noChangeArrowheads="1"/>
          </p:cNvPicPr>
          <p:nvPr/>
        </p:nvPicPr>
        <p:blipFill>
          <a:blip r:embed="rId2" cstate="print"/>
          <a:srcRect/>
          <a:stretch>
            <a:fillRect/>
          </a:stretch>
        </p:blipFill>
        <p:spPr bwMode="auto">
          <a:xfrm>
            <a:off x="142875" y="5500688"/>
            <a:ext cx="8777288" cy="1214437"/>
          </a:xfrm>
          <a:prstGeom prst="rect">
            <a:avLst/>
          </a:prstGeom>
          <a:noFill/>
          <a:ln w="9525">
            <a:noFill/>
            <a:miter lim="800000"/>
            <a:headEnd/>
            <a:tailEnd/>
          </a:ln>
        </p:spPr>
      </p:pic>
      <p:sp>
        <p:nvSpPr>
          <p:cNvPr id="399362" name="Rectangle 2"/>
          <p:cNvSpPr>
            <a:spLocks noGrp="1" noChangeArrowheads="1"/>
          </p:cNvSpPr>
          <p:nvPr>
            <p:ph type="ctrTitle" sz="quarter" hasCustomPrompt="1"/>
          </p:nvPr>
        </p:nvSpPr>
        <p:spPr>
          <a:xfrm>
            <a:off x="757262" y="2276475"/>
            <a:ext cx="7315200" cy="427038"/>
          </a:xfrm>
          <a:ln w="12700"/>
        </p:spPr>
        <p:txBody>
          <a:bodyPr lIns="0" tIns="0" rIns="0" bIns="0" anchor="b">
            <a:spAutoFit/>
          </a:bodyPr>
          <a:lstStyle>
            <a:lvl1pPr marL="0" indent="0" algn="r">
              <a:defRPr b="1" baseline="0">
                <a:solidFill>
                  <a:schemeClr val="bg1"/>
                </a:solidFill>
                <a:effectLst>
                  <a:outerShdw blurRad="38100" dist="38100" dir="2700000" algn="tl">
                    <a:srgbClr val="000000"/>
                  </a:outerShdw>
                </a:effectLst>
              </a:defRPr>
            </a:lvl1pPr>
          </a:lstStyle>
          <a:p>
            <a:r>
              <a:rPr lang="en-GB" noProof="0" dirty="0" smtClean="0"/>
              <a:t>Title</a:t>
            </a:r>
            <a:endParaRPr lang="en-GB" noProof="0" dirty="0"/>
          </a:p>
        </p:txBody>
      </p:sp>
      <p:sp>
        <p:nvSpPr>
          <p:cNvPr id="399363" name="Rectangle 3"/>
          <p:cNvSpPr>
            <a:spLocks noGrp="1" noChangeArrowheads="1"/>
          </p:cNvSpPr>
          <p:nvPr>
            <p:ph type="subTitle" sz="quarter" idx="1" hasCustomPrompt="1"/>
          </p:nvPr>
        </p:nvSpPr>
        <p:spPr>
          <a:xfrm>
            <a:off x="1519262" y="3143248"/>
            <a:ext cx="6553200" cy="338554"/>
          </a:xfrm>
          <a:ln w="12700"/>
        </p:spPr>
        <p:txBody>
          <a:bodyPr lIns="0" tIns="0" rIns="0" bIns="0">
            <a:spAutoFit/>
          </a:bodyPr>
          <a:lstStyle>
            <a:lvl1pPr marL="0" indent="0" algn="r">
              <a:lnSpc>
                <a:spcPct val="100000"/>
              </a:lnSpc>
              <a:defRPr sz="2200">
                <a:solidFill>
                  <a:schemeClr val="bg1"/>
                </a:solidFill>
              </a:defRPr>
            </a:lvl1pPr>
          </a:lstStyle>
          <a:p>
            <a:r>
              <a:rPr lang="en-GB" noProof="0" dirty="0" smtClean="0"/>
              <a:t>Author</a:t>
            </a:r>
            <a:endParaRPr lang="en-GB" noProof="0" dirty="0"/>
          </a:p>
        </p:txBody>
      </p:sp>
      <p:sp>
        <p:nvSpPr>
          <p:cNvPr id="7" name="Rechthoek 6"/>
          <p:cNvSpPr/>
          <p:nvPr userDrawn="1"/>
        </p:nvSpPr>
        <p:spPr bwMode="auto">
          <a:xfrm>
            <a:off x="0" y="5094288"/>
            <a:ext cx="9144000" cy="1763712"/>
          </a:xfrm>
          <a:prstGeom prst="rect">
            <a:avLst/>
          </a:prstGeom>
          <a:solidFill>
            <a:schemeClr val="bg1"/>
          </a:solidFill>
          <a:ln w="12700" cap="flat" cmpd="sng" algn="ctr">
            <a:noFill/>
            <a:prstDash val="solid"/>
            <a:round/>
            <a:headEnd type="none" w="med" len="med"/>
            <a:tailEnd type="none" w="med" len="med"/>
          </a:ln>
          <a:effectLst/>
        </p:spPr>
        <p:txBody>
          <a:bodyPr>
            <a:spAutoFit/>
          </a:bodyPr>
          <a:lstStyle/>
          <a:p>
            <a:pPr>
              <a:defRPr/>
            </a:pPr>
            <a:endParaRPr lang="en-GB" dirty="0">
              <a:solidFill>
                <a:prstClr val="white"/>
              </a:solidFill>
            </a:endParaRPr>
          </a:p>
        </p:txBody>
      </p:sp>
      <p:pic>
        <p:nvPicPr>
          <p:cNvPr id="8" name="Picture 54" descr="C:\Mijn_documenten\Mijn afbeeldingen\Qrossroads poster\ECA_PMS [Converted].tif"/>
          <p:cNvPicPr>
            <a:picLocks noChangeAspect="1" noChangeArrowheads="1"/>
          </p:cNvPicPr>
          <p:nvPr userDrawn="1"/>
        </p:nvPicPr>
        <p:blipFill>
          <a:blip r:embed="rId2" cstate="print"/>
          <a:srcRect/>
          <a:stretch>
            <a:fillRect/>
          </a:stretch>
        </p:blipFill>
        <p:spPr bwMode="auto">
          <a:xfrm>
            <a:off x="142875" y="5500688"/>
            <a:ext cx="8777288" cy="1214437"/>
          </a:xfrm>
          <a:prstGeom prst="rect">
            <a:avLst/>
          </a:prstGeom>
          <a:noFill/>
          <a:ln w="9525">
            <a:noFill/>
            <a:miter lim="800000"/>
            <a:headEnd/>
            <a:tailEnd/>
          </a:ln>
        </p:spPr>
      </p:pic>
      <p:sp>
        <p:nvSpPr>
          <p:cNvPr id="15" name="Tijdelijke aanduiding voor tekst 14"/>
          <p:cNvSpPr>
            <a:spLocks noGrp="1"/>
          </p:cNvSpPr>
          <p:nvPr>
            <p:ph type="body" sz="quarter" idx="10" hasCustomPrompt="1"/>
          </p:nvPr>
        </p:nvSpPr>
        <p:spPr>
          <a:xfrm>
            <a:off x="1519200" y="3584049"/>
            <a:ext cx="6552000" cy="27699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lgn="r" rtl="0" eaLnBrk="1" fontAlgn="base" hangingPunct="1">
              <a:lnSpc>
                <a:spcPct val="100000"/>
              </a:lnSpc>
              <a:spcBef>
                <a:spcPct val="10000"/>
              </a:spcBef>
              <a:spcAft>
                <a:spcPct val="20000"/>
              </a:spcAft>
              <a:buClr>
                <a:srgbClr val="007000"/>
              </a:buClr>
              <a:buChar char="•"/>
              <a:defRPr lang="nl-NL" sz="1800" baseline="0" noProof="0" dirty="0" smtClean="0">
                <a:solidFill>
                  <a:schemeClr val="bg1"/>
                </a:solidFill>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en-GB" dirty="0" smtClean="0"/>
              <a:t>Agency (Function) if required</a:t>
            </a:r>
            <a:endParaRPr lang="en-GB" dirty="0"/>
          </a:p>
        </p:txBody>
      </p:sp>
      <p:sp>
        <p:nvSpPr>
          <p:cNvPr id="16" name="Tijdelijke aanduiding voor tekst 14"/>
          <p:cNvSpPr>
            <a:spLocks noGrp="1"/>
          </p:cNvSpPr>
          <p:nvPr>
            <p:ph type="body" sz="quarter" idx="11" hasCustomPrompt="1"/>
          </p:nvPr>
        </p:nvSpPr>
        <p:spPr>
          <a:xfrm>
            <a:off x="1519200" y="4293096"/>
            <a:ext cx="6552000" cy="215444"/>
          </a:xfrm>
          <a:noFill/>
          <a:ln w="12700">
            <a:noFill/>
            <a:miter lim="800000"/>
            <a:headEnd/>
            <a:tailEnd/>
          </a:ln>
        </p:spPr>
        <p:txBody>
          <a:bodyPr vert="horz" wrap="square" lIns="0" tIns="0" rIns="0" bIns="0" numCol="1" anchor="t" anchorCtr="0" compatLnSpc="1">
            <a:prstTxWarp prst="textNoShape">
              <a:avLst/>
            </a:prstTxWarp>
            <a:spAutoFit/>
          </a:bodyPr>
          <a:lstStyle>
            <a:lvl1pPr marL="0" marR="0" indent="0" algn="r" defTabSz="914400" rtl="0" eaLnBrk="1" fontAlgn="base" latinLnBrk="0" hangingPunct="1">
              <a:lnSpc>
                <a:spcPct val="100000"/>
              </a:lnSpc>
              <a:spcBef>
                <a:spcPct val="10000"/>
              </a:spcBef>
              <a:spcAft>
                <a:spcPct val="20000"/>
              </a:spcAft>
              <a:buClr>
                <a:srgbClr val="007000"/>
              </a:buClr>
              <a:buSzTx/>
              <a:buFontTx/>
              <a:buNone/>
              <a:tabLst/>
              <a:defRPr kumimoji="0" lang="en-GB" sz="1400" b="0" i="0" u="none" strike="noStrike" kern="0" cap="none" spc="0" normalizeH="0" baseline="0" noProof="0" dirty="0" smtClean="0">
                <a:ln>
                  <a:noFill/>
                </a:ln>
                <a:solidFill>
                  <a:schemeClr val="bg1"/>
                </a:solidFill>
                <a:effectLst/>
                <a:uLnTx/>
                <a:uFillTx/>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marL="0" marR="0" lvl="0" indent="0" algn="r" defTabSz="914400" rtl="0" eaLnBrk="1" fontAlgn="base" latinLnBrk="0" hangingPunct="1">
              <a:lnSpc>
                <a:spcPct val="100000"/>
              </a:lnSpc>
              <a:spcBef>
                <a:spcPct val="10000"/>
              </a:spcBef>
              <a:spcAft>
                <a:spcPct val="20000"/>
              </a:spcAft>
              <a:buClr>
                <a:srgbClr val="007000"/>
              </a:buClr>
              <a:buSzTx/>
              <a:buFontTx/>
              <a:buChar char="•"/>
              <a:tabLst/>
              <a:defRPr/>
            </a:pPr>
            <a:r>
              <a:rPr kumimoji="0" lang="en-GB" sz="1400" b="0" i="0" u="none" strike="noStrike" kern="0" cap="none" spc="0" normalizeH="0" baseline="0" noProof="0" dirty="0" smtClean="0">
                <a:ln>
                  <a:noFill/>
                </a:ln>
                <a:solidFill>
                  <a:schemeClr val="bg1"/>
                </a:solidFill>
                <a:effectLst/>
                <a:uLnTx/>
                <a:uFillTx/>
                <a:latin typeface="+mn-lt"/>
                <a:ea typeface="+mn-ea"/>
                <a:cs typeface="+mn-cs"/>
              </a:rPr>
              <a:t>Date (if required)</a:t>
            </a:r>
            <a:endParaRPr lang="en-GB" dirty="0"/>
          </a:p>
        </p:txBody>
      </p:sp>
    </p:spTree>
    <p:extLst>
      <p:ext uri="{BB962C8B-B14F-4D97-AF65-F5344CB8AC3E}">
        <p14:creationId xmlns:p14="http://schemas.microsoft.com/office/powerpoint/2010/main" val="2942866967"/>
      </p:ext>
    </p:extLst>
  </p:cSld>
  <p:clrMapOvr>
    <a:masterClrMapping/>
  </p:clrMapOvr>
  <p:hf hdr="0" ftr="0"/>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de-DE" noProof="0" smtClean="0"/>
              <a:t>Titelmasterformat durch Klicken bearbeiten</a:t>
            </a:r>
            <a:endParaRPr lang="en-GB" noProof="0" dirty="0"/>
          </a:p>
        </p:txBody>
      </p:sp>
      <p:sp>
        <p:nvSpPr>
          <p:cNvPr id="3" name="Tijdelijke aanduiding voor inhoud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noProof="0" dirty="0"/>
          </a:p>
        </p:txBody>
      </p:sp>
    </p:spTree>
    <p:extLst>
      <p:ext uri="{BB962C8B-B14F-4D97-AF65-F5344CB8AC3E}">
        <p14:creationId xmlns:p14="http://schemas.microsoft.com/office/powerpoint/2010/main" val="303597687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1_Sectiekop">
    <p:spTree>
      <p:nvGrpSpPr>
        <p:cNvPr id="1" name=""/>
        <p:cNvGrpSpPr/>
        <p:nvPr/>
      </p:nvGrpSpPr>
      <p:grpSpPr>
        <a:xfrm>
          <a:off x="0" y="0"/>
          <a:ext cx="0" cy="0"/>
          <a:chOff x="0" y="0"/>
          <a:chExt cx="0" cy="0"/>
        </a:xfrm>
      </p:grpSpPr>
      <p:sp>
        <p:nvSpPr>
          <p:cNvPr id="2" name="Titel 1"/>
          <p:cNvSpPr>
            <a:spLocks noGrp="1"/>
          </p:cNvSpPr>
          <p:nvPr>
            <p:ph type="title"/>
          </p:nvPr>
        </p:nvSpPr>
        <p:spPr>
          <a:xfrm>
            <a:off x="714348" y="2928934"/>
            <a:ext cx="7772400" cy="1362075"/>
          </a:xfrm>
        </p:spPr>
        <p:txBody>
          <a:bodyPr anchor="ctr"/>
          <a:lstStyle>
            <a:lvl1pPr algn="r">
              <a:defRPr sz="3600" b="1" cap="none" baseline="0">
                <a:effectLst>
                  <a:glow rad="63500">
                    <a:schemeClr val="accent5">
                      <a:satMod val="175000"/>
                      <a:alpha val="40000"/>
                    </a:schemeClr>
                  </a:glow>
                  <a:reflection blurRad="6350" stA="50000" endA="300" endPos="50000" dist="29997" dir="5400000" sy="-100000" algn="bl" rotWithShape="0"/>
                </a:effectLst>
              </a:defRPr>
            </a:lvl1pPr>
          </a:lstStyle>
          <a:p>
            <a:r>
              <a:rPr lang="de-DE" noProof="0" smtClean="0"/>
              <a:t>Titelmasterformat durch Klicken bearbeiten</a:t>
            </a:r>
            <a:endParaRPr lang="en-GB" noProof="0"/>
          </a:p>
        </p:txBody>
      </p:sp>
    </p:spTree>
    <p:extLst>
      <p:ext uri="{BB962C8B-B14F-4D97-AF65-F5344CB8AC3E}">
        <p14:creationId xmlns:p14="http://schemas.microsoft.com/office/powerpoint/2010/main" val="232668803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Rounded MT Bold" pitchFamily="34" charset="0"/>
              </a:defRPr>
            </a:lvl1pPr>
          </a:lstStyle>
          <a:p>
            <a:r>
              <a:rPr lang="de-DE" noProof="0" smtClean="0"/>
              <a:t>Titelmasterformat durch Klicken bearbeiten</a:t>
            </a:r>
            <a:endParaRPr lang="en-GB" noProof="0" dirty="0"/>
          </a:p>
        </p:txBody>
      </p:sp>
    </p:spTree>
    <p:extLst>
      <p:ext uri="{BB962C8B-B14F-4D97-AF65-F5344CB8AC3E}">
        <p14:creationId xmlns:p14="http://schemas.microsoft.com/office/powerpoint/2010/main" val="118045165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975915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1"/>
          <p:cNvSpPr>
            <a:spLocks noGrp="1" noChangeArrowheads="1"/>
          </p:cNvSpPr>
          <p:nvPr>
            <p:ph type="ftr" sz="quarter" idx="10"/>
          </p:nvPr>
        </p:nvSpPr>
        <p:spPr>
          <a:xfrm>
            <a:off x="4356100" y="6497638"/>
            <a:ext cx="4787900" cy="360362"/>
          </a:xfrm>
          <a:prstGeom prst="rect">
            <a:avLst/>
          </a:prstGeom>
        </p:spPr>
        <p:txBody>
          <a:bodyPr/>
          <a:lstStyle>
            <a:lvl1pPr eaLnBrk="0" hangingPunct="0">
              <a:defRPr>
                <a:latin typeface="Arial" charset="0"/>
                <a:cs typeface="+mn-cs"/>
              </a:defRPr>
            </a:lvl1pPr>
          </a:lstStyle>
          <a:p>
            <a:pPr>
              <a:defRPr/>
            </a:pPr>
            <a:endParaRPr lang="en-GB">
              <a:solidFill>
                <a:srgbClr val="FFFFFF"/>
              </a:solidFill>
            </a:endParaRPr>
          </a:p>
        </p:txBody>
      </p:sp>
    </p:spTree>
    <p:extLst>
      <p:ext uri="{BB962C8B-B14F-4D97-AF65-F5344CB8AC3E}">
        <p14:creationId xmlns:p14="http://schemas.microsoft.com/office/powerpoint/2010/main" val="294928743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cSld name="2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nl-NL" noProof="0" smtClean="0"/>
              <a:t>Klik om de stijl te bewerken</a:t>
            </a:r>
            <a:endParaRPr lang="en-GB" noProof="0" dirty="0"/>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noProof="0" dirty="0"/>
          </a:p>
        </p:txBody>
      </p:sp>
    </p:spTree>
    <p:extLst>
      <p:ext uri="{BB962C8B-B14F-4D97-AF65-F5344CB8AC3E}">
        <p14:creationId xmlns:p14="http://schemas.microsoft.com/office/powerpoint/2010/main" val="370933062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rgbClr val="007000"/>
        </a:solidFill>
        <a:effectLst/>
      </p:bgPr>
    </p:bg>
    <p:spTree>
      <p:nvGrpSpPr>
        <p:cNvPr id="1" name=""/>
        <p:cNvGrpSpPr/>
        <p:nvPr/>
      </p:nvGrpSpPr>
      <p:grpSpPr>
        <a:xfrm>
          <a:off x="0" y="0"/>
          <a:ext cx="0" cy="0"/>
          <a:chOff x="0" y="0"/>
          <a:chExt cx="0" cy="0"/>
        </a:xfrm>
      </p:grpSpPr>
      <p:sp>
        <p:nvSpPr>
          <p:cNvPr id="6" name="Rechthoek 3"/>
          <p:cNvSpPr>
            <a:spLocks noChangeArrowheads="1"/>
          </p:cNvSpPr>
          <p:nvPr/>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sp>
        <p:nvSpPr>
          <p:cNvPr id="7" name="Rectangle 53"/>
          <p:cNvSpPr>
            <a:spLocks noChangeArrowheads="1"/>
          </p:cNvSpPr>
          <p:nvPr/>
        </p:nvSpPr>
        <p:spPr bwMode="auto">
          <a:xfrm>
            <a:off x="684213" y="2276475"/>
            <a:ext cx="7315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000066"/>
              </a:solidFill>
              <a:cs typeface="Arial" pitchFamily="34" charset="0"/>
            </a:endParaRPr>
          </a:p>
        </p:txBody>
      </p:sp>
      <p:pic>
        <p:nvPicPr>
          <p:cNvPr id="8" name="Picture 54" descr="C:\Mijn_documenten\Mijn afbeeldingen\Qrossroads poster\ECA_PMS [Converted].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hoek 6"/>
          <p:cNvSpPr>
            <a:spLocks noChangeArrowheads="1"/>
          </p:cNvSpPr>
          <p:nvPr userDrawn="1"/>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 name="Picture 54" descr="C:\Mijn_documenten\Mijn afbeeldingen\Qrossroads poster\ECA_PMS [Converted].t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62" name="Rectangle 2"/>
          <p:cNvSpPr>
            <a:spLocks noGrp="1" noChangeArrowheads="1"/>
          </p:cNvSpPr>
          <p:nvPr>
            <p:ph type="ctrTitle" sz="quarter"/>
          </p:nvPr>
        </p:nvSpPr>
        <p:spPr>
          <a:xfrm>
            <a:off x="757262" y="2276475"/>
            <a:ext cx="7315200" cy="427038"/>
          </a:xfrm>
          <a:ln w="12700"/>
        </p:spPr>
        <p:txBody>
          <a:bodyPr lIns="0" tIns="0" rIns="0" bIns="0" anchor="b">
            <a:spAutoFit/>
          </a:bodyPr>
          <a:lstStyle>
            <a:lvl1pPr marL="0" indent="0" algn="r">
              <a:defRPr b="1" baseline="0">
                <a:solidFill>
                  <a:schemeClr val="bg1"/>
                </a:solidFill>
                <a:effectLst>
                  <a:outerShdw blurRad="38100" dist="38100" dir="2700000" algn="tl">
                    <a:srgbClr val="000000"/>
                  </a:outerShdw>
                </a:effectLst>
              </a:defRPr>
            </a:lvl1pPr>
          </a:lstStyle>
          <a:p>
            <a:r>
              <a:rPr lang="de-DE" noProof="0" smtClean="0"/>
              <a:t>Titelmasterformat durch Klicken bearbeiten</a:t>
            </a:r>
            <a:endParaRPr lang="en-GB" noProof="0" dirty="0"/>
          </a:p>
        </p:txBody>
      </p:sp>
      <p:sp>
        <p:nvSpPr>
          <p:cNvPr id="399363" name="Rectangle 3"/>
          <p:cNvSpPr>
            <a:spLocks noGrp="1" noChangeArrowheads="1"/>
          </p:cNvSpPr>
          <p:nvPr>
            <p:ph type="subTitle" sz="quarter" idx="1"/>
          </p:nvPr>
        </p:nvSpPr>
        <p:spPr>
          <a:xfrm>
            <a:off x="1519262" y="3143248"/>
            <a:ext cx="6553200" cy="338554"/>
          </a:xfrm>
          <a:ln w="12700"/>
        </p:spPr>
        <p:txBody>
          <a:bodyPr lIns="0" tIns="0" rIns="0" bIns="0">
            <a:spAutoFit/>
          </a:bodyPr>
          <a:lstStyle>
            <a:lvl1pPr marL="0" indent="0" algn="r">
              <a:lnSpc>
                <a:spcPct val="100000"/>
              </a:lnSpc>
              <a:defRPr sz="2200">
                <a:solidFill>
                  <a:schemeClr val="bg1"/>
                </a:solidFill>
              </a:defRPr>
            </a:lvl1pPr>
          </a:lstStyle>
          <a:p>
            <a:r>
              <a:rPr lang="de-DE" noProof="0" smtClean="0"/>
              <a:t>Formatvorlage des Untertitelmasters durch Klicken bearbeiten</a:t>
            </a:r>
            <a:endParaRPr lang="en-GB" noProof="0" dirty="0"/>
          </a:p>
        </p:txBody>
      </p:sp>
      <p:sp>
        <p:nvSpPr>
          <p:cNvPr id="15" name="Tijdelijke aanduiding voor tekst 14"/>
          <p:cNvSpPr>
            <a:spLocks noGrp="1"/>
          </p:cNvSpPr>
          <p:nvPr>
            <p:ph type="body" sz="quarter" idx="10"/>
          </p:nvPr>
        </p:nvSpPr>
        <p:spPr>
          <a:xfrm>
            <a:off x="1519200" y="3584049"/>
            <a:ext cx="6552000" cy="276999"/>
          </a:xfrm>
          <a:noFill/>
          <a:ln w="12700">
            <a:noFill/>
            <a:miter lim="800000"/>
            <a:headEnd/>
            <a:tailEnd/>
          </a:ln>
        </p:spPr>
        <p:txBody>
          <a:bodyPr lIns="0" tIns="0" rIns="0" bIns="0">
            <a:spAutoFit/>
          </a:bodyPr>
          <a:lstStyle>
            <a:lvl1pPr marL="0" indent="0" algn="r" rtl="0" eaLnBrk="1" fontAlgn="base" hangingPunct="1">
              <a:lnSpc>
                <a:spcPct val="100000"/>
              </a:lnSpc>
              <a:spcBef>
                <a:spcPct val="10000"/>
              </a:spcBef>
              <a:spcAft>
                <a:spcPct val="20000"/>
              </a:spcAft>
              <a:buClr>
                <a:srgbClr val="007000"/>
              </a:buClr>
              <a:buChar char="•"/>
              <a:defRPr lang="nl-NL" sz="1800" baseline="0" noProof="0" dirty="0" smtClean="0">
                <a:solidFill>
                  <a:schemeClr val="bg1"/>
                </a:solidFill>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smtClean="0"/>
              <a:t>Textmasterformat bearbeiten</a:t>
            </a:r>
          </a:p>
        </p:txBody>
      </p:sp>
      <p:sp>
        <p:nvSpPr>
          <p:cNvPr id="16" name="Tijdelijke aanduiding voor tekst 14"/>
          <p:cNvSpPr>
            <a:spLocks noGrp="1"/>
          </p:cNvSpPr>
          <p:nvPr>
            <p:ph type="body" sz="quarter" idx="11"/>
          </p:nvPr>
        </p:nvSpPr>
        <p:spPr>
          <a:xfrm>
            <a:off x="1519200" y="4293096"/>
            <a:ext cx="6552000" cy="215444"/>
          </a:xfrm>
          <a:noFill/>
          <a:ln w="12700">
            <a:noFill/>
            <a:miter lim="800000"/>
            <a:headEnd/>
            <a:tailEnd/>
          </a:ln>
        </p:spPr>
        <p:txBody>
          <a:bodyPr lIns="0" tIns="0" rIns="0" bIns="0">
            <a:spAutoFit/>
          </a:bodyPr>
          <a:lstStyle>
            <a:lvl1pPr marL="0" marR="0" indent="0" algn="r" defTabSz="914400" rtl="0" eaLnBrk="1" fontAlgn="base" latinLnBrk="0" hangingPunct="1">
              <a:lnSpc>
                <a:spcPct val="100000"/>
              </a:lnSpc>
              <a:spcBef>
                <a:spcPct val="10000"/>
              </a:spcBef>
              <a:spcAft>
                <a:spcPct val="20000"/>
              </a:spcAft>
              <a:buClr>
                <a:srgbClr val="007000"/>
              </a:buClr>
              <a:buSzTx/>
              <a:buFontTx/>
              <a:buNone/>
              <a:tabLst/>
              <a:defRPr kumimoji="0" lang="en-GB" sz="1400" b="0" i="0" u="none" strike="noStrike" kern="0" cap="none" spc="0" normalizeH="0" baseline="0" noProof="0" dirty="0" smtClean="0">
                <a:ln>
                  <a:noFill/>
                </a:ln>
                <a:solidFill>
                  <a:schemeClr val="bg1"/>
                </a:solidFill>
                <a:effectLst/>
                <a:uLnTx/>
                <a:uFillTx/>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noProof="0" smtClean="0"/>
              <a:t>Textmasterformat bearbeiten</a:t>
            </a:r>
          </a:p>
        </p:txBody>
      </p:sp>
    </p:spTree>
    <p:extLst>
      <p:ext uri="{BB962C8B-B14F-4D97-AF65-F5344CB8AC3E}">
        <p14:creationId xmlns:p14="http://schemas.microsoft.com/office/powerpoint/2010/main" val="4099519330"/>
      </p:ext>
    </p:extLst>
  </p:cSld>
  <p:clrMapOvr>
    <a:masterClrMapping/>
  </p:clrMapOvr>
  <p:hf hdr="0" ftr="0"/>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de-DE" noProof="0" smtClean="0"/>
              <a:t>Titelmasterformat durch Klicken bearbeiten</a:t>
            </a:r>
            <a:endParaRPr lang="en-GB" noProof="0" dirty="0"/>
          </a:p>
        </p:txBody>
      </p:sp>
      <p:sp>
        <p:nvSpPr>
          <p:cNvPr id="3" name="Tijdelijke aanduiding voor inhoud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noProof="0" dirty="0"/>
          </a:p>
        </p:txBody>
      </p:sp>
    </p:spTree>
    <p:extLst>
      <p:ext uri="{BB962C8B-B14F-4D97-AF65-F5344CB8AC3E}">
        <p14:creationId xmlns:p14="http://schemas.microsoft.com/office/powerpoint/2010/main" val="220306647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1_Sectiekop">
    <p:spTree>
      <p:nvGrpSpPr>
        <p:cNvPr id="1" name=""/>
        <p:cNvGrpSpPr/>
        <p:nvPr/>
      </p:nvGrpSpPr>
      <p:grpSpPr>
        <a:xfrm>
          <a:off x="0" y="0"/>
          <a:ext cx="0" cy="0"/>
          <a:chOff x="0" y="0"/>
          <a:chExt cx="0" cy="0"/>
        </a:xfrm>
      </p:grpSpPr>
      <p:sp>
        <p:nvSpPr>
          <p:cNvPr id="2" name="Titel 1"/>
          <p:cNvSpPr>
            <a:spLocks noGrp="1"/>
          </p:cNvSpPr>
          <p:nvPr>
            <p:ph type="title"/>
          </p:nvPr>
        </p:nvSpPr>
        <p:spPr>
          <a:xfrm>
            <a:off x="714348" y="2928934"/>
            <a:ext cx="7772400" cy="1362075"/>
          </a:xfrm>
        </p:spPr>
        <p:txBody>
          <a:bodyPr anchor="ctr"/>
          <a:lstStyle>
            <a:lvl1pPr algn="r">
              <a:defRPr sz="3600" b="1" cap="none" baseline="0">
                <a:effectLst>
                  <a:glow rad="63500">
                    <a:schemeClr val="accent5">
                      <a:satMod val="175000"/>
                      <a:alpha val="40000"/>
                    </a:schemeClr>
                  </a:glow>
                  <a:reflection blurRad="6350" stA="50000" endA="300" endPos="50000" dist="29997" dir="5400000" sy="-100000" algn="bl" rotWithShape="0"/>
                </a:effectLst>
              </a:defRPr>
            </a:lvl1pPr>
          </a:lstStyle>
          <a:p>
            <a:r>
              <a:rPr lang="de-DE" noProof="0" smtClean="0"/>
              <a:t>Titelmasterformat durch Klicken bearbeiten</a:t>
            </a:r>
            <a:endParaRPr lang="en-GB" noProof="0"/>
          </a:p>
        </p:txBody>
      </p:sp>
    </p:spTree>
    <p:extLst>
      <p:ext uri="{BB962C8B-B14F-4D97-AF65-F5344CB8AC3E}">
        <p14:creationId xmlns:p14="http://schemas.microsoft.com/office/powerpoint/2010/main" val="122408137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Rounded MT Bold" pitchFamily="34" charset="0"/>
              </a:defRPr>
            </a:lvl1pPr>
          </a:lstStyle>
          <a:p>
            <a:r>
              <a:rPr lang="de-DE" noProof="0" smtClean="0"/>
              <a:t>Titelmasterformat durch Klicken bearbeiten</a:t>
            </a:r>
            <a:endParaRPr lang="en-GB" noProof="0" dirty="0"/>
          </a:p>
        </p:txBody>
      </p:sp>
    </p:spTree>
    <p:extLst>
      <p:ext uri="{BB962C8B-B14F-4D97-AF65-F5344CB8AC3E}">
        <p14:creationId xmlns:p14="http://schemas.microsoft.com/office/powerpoint/2010/main" val="1517012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0"/>
            </a:lvl1pPr>
          </a:lstStyle>
          <a:p>
            <a:r>
              <a:rPr lang="en-GB" noProof="0" dirty="0" smtClean="0"/>
              <a:t>Change title</a:t>
            </a:r>
            <a:endParaRPr lang="en-GB" noProof="0" dirty="0"/>
          </a:p>
        </p:txBody>
      </p:sp>
      <p:sp>
        <p:nvSpPr>
          <p:cNvPr id="3" name="Tijdelijke aanduiding voor inhoud 2"/>
          <p:cNvSpPr>
            <a:spLocks noGrp="1"/>
          </p:cNvSpPr>
          <p:nvPr>
            <p:ph idx="1" hasCustomPrompt="1"/>
          </p:nvPr>
        </p:nvSpPr>
        <p:spPr/>
        <p:txBody>
          <a:body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noProof="0" dirty="0"/>
          </a:p>
        </p:txBody>
      </p:sp>
    </p:spTree>
    <p:extLst>
      <p:ext uri="{BB962C8B-B14F-4D97-AF65-F5344CB8AC3E}">
        <p14:creationId xmlns:p14="http://schemas.microsoft.com/office/powerpoint/2010/main" val="304349897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804804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1"/>
          <p:cNvSpPr>
            <a:spLocks noGrp="1" noChangeArrowheads="1"/>
          </p:cNvSpPr>
          <p:nvPr>
            <p:ph type="ftr" sz="quarter" idx="10"/>
          </p:nvPr>
        </p:nvSpPr>
        <p:spPr>
          <a:xfrm>
            <a:off x="4356100" y="6497638"/>
            <a:ext cx="4787900" cy="360362"/>
          </a:xfrm>
          <a:prstGeom prst="rect">
            <a:avLst/>
          </a:prstGeom>
        </p:spPr>
        <p:txBody>
          <a:bodyPr/>
          <a:lstStyle>
            <a:lvl1pPr eaLnBrk="0" hangingPunct="0">
              <a:defRPr>
                <a:latin typeface="Arial" charset="0"/>
                <a:cs typeface="+mn-cs"/>
              </a:defRPr>
            </a:lvl1pPr>
          </a:lstStyle>
          <a:p>
            <a:pPr>
              <a:defRPr/>
            </a:pPr>
            <a:endParaRPr lang="en-GB">
              <a:solidFill>
                <a:srgbClr val="FFFFFF"/>
              </a:solidFill>
            </a:endParaRPr>
          </a:p>
        </p:txBody>
      </p:sp>
    </p:spTree>
    <p:extLst>
      <p:ext uri="{BB962C8B-B14F-4D97-AF65-F5344CB8AC3E}">
        <p14:creationId xmlns:p14="http://schemas.microsoft.com/office/powerpoint/2010/main" val="429189426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cSld name="2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nl-NL" noProof="0" smtClean="0"/>
              <a:t>Klik om de stijl te bewerken</a:t>
            </a:r>
            <a:endParaRPr lang="en-GB" noProof="0" dirty="0"/>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noProof="0" dirty="0"/>
          </a:p>
        </p:txBody>
      </p:sp>
    </p:spTree>
    <p:extLst>
      <p:ext uri="{BB962C8B-B14F-4D97-AF65-F5344CB8AC3E}">
        <p14:creationId xmlns:p14="http://schemas.microsoft.com/office/powerpoint/2010/main" val="394245678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rgbClr val="007000"/>
        </a:solidFill>
        <a:effectLst/>
      </p:bgPr>
    </p:bg>
    <p:spTree>
      <p:nvGrpSpPr>
        <p:cNvPr id="1" name=""/>
        <p:cNvGrpSpPr/>
        <p:nvPr/>
      </p:nvGrpSpPr>
      <p:grpSpPr>
        <a:xfrm>
          <a:off x="0" y="0"/>
          <a:ext cx="0" cy="0"/>
          <a:chOff x="0" y="0"/>
          <a:chExt cx="0" cy="0"/>
        </a:xfrm>
      </p:grpSpPr>
      <p:sp>
        <p:nvSpPr>
          <p:cNvPr id="6" name="Rechthoek 3"/>
          <p:cNvSpPr>
            <a:spLocks noChangeArrowheads="1"/>
          </p:cNvSpPr>
          <p:nvPr/>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sp>
        <p:nvSpPr>
          <p:cNvPr id="7" name="Rectangle 53"/>
          <p:cNvSpPr>
            <a:spLocks noChangeArrowheads="1"/>
          </p:cNvSpPr>
          <p:nvPr/>
        </p:nvSpPr>
        <p:spPr bwMode="auto">
          <a:xfrm>
            <a:off x="684213" y="2276475"/>
            <a:ext cx="7315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000066"/>
              </a:solidFill>
              <a:cs typeface="Arial" pitchFamily="34" charset="0"/>
            </a:endParaRPr>
          </a:p>
        </p:txBody>
      </p:sp>
      <p:pic>
        <p:nvPicPr>
          <p:cNvPr id="8" name="Picture 54" descr="C:\Mijn_documenten\Mijn afbeeldingen\Qrossroads poster\ECA_PMS [Converted].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hoek 6"/>
          <p:cNvSpPr>
            <a:spLocks noChangeArrowheads="1"/>
          </p:cNvSpPr>
          <p:nvPr userDrawn="1"/>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 name="Picture 54" descr="C:\Mijn_documenten\Mijn afbeeldingen\Qrossroads poster\ECA_PMS [Converted].t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62" name="Rectangle 2"/>
          <p:cNvSpPr>
            <a:spLocks noGrp="1" noChangeArrowheads="1"/>
          </p:cNvSpPr>
          <p:nvPr>
            <p:ph type="ctrTitle" sz="quarter"/>
          </p:nvPr>
        </p:nvSpPr>
        <p:spPr>
          <a:xfrm>
            <a:off x="757262" y="2276475"/>
            <a:ext cx="7315200" cy="427038"/>
          </a:xfrm>
          <a:ln w="12700"/>
        </p:spPr>
        <p:txBody>
          <a:bodyPr lIns="0" tIns="0" rIns="0" bIns="0" anchor="b">
            <a:spAutoFit/>
          </a:bodyPr>
          <a:lstStyle>
            <a:lvl1pPr marL="0" indent="0" algn="r">
              <a:defRPr b="1" baseline="0">
                <a:solidFill>
                  <a:schemeClr val="bg1"/>
                </a:solidFill>
                <a:effectLst>
                  <a:outerShdw blurRad="38100" dist="38100" dir="2700000" algn="tl">
                    <a:srgbClr val="000000"/>
                  </a:outerShdw>
                </a:effectLst>
              </a:defRPr>
            </a:lvl1pPr>
          </a:lstStyle>
          <a:p>
            <a:r>
              <a:rPr lang="de-DE" noProof="0" smtClean="0"/>
              <a:t>Titelmasterformat durch Klicken bearbeiten</a:t>
            </a:r>
            <a:endParaRPr lang="en-GB" noProof="0" dirty="0"/>
          </a:p>
        </p:txBody>
      </p:sp>
      <p:sp>
        <p:nvSpPr>
          <p:cNvPr id="399363" name="Rectangle 3"/>
          <p:cNvSpPr>
            <a:spLocks noGrp="1" noChangeArrowheads="1"/>
          </p:cNvSpPr>
          <p:nvPr>
            <p:ph type="subTitle" sz="quarter" idx="1"/>
          </p:nvPr>
        </p:nvSpPr>
        <p:spPr>
          <a:xfrm>
            <a:off x="1519262" y="3143248"/>
            <a:ext cx="6553200" cy="338554"/>
          </a:xfrm>
          <a:ln w="12700"/>
        </p:spPr>
        <p:txBody>
          <a:bodyPr lIns="0" tIns="0" rIns="0" bIns="0">
            <a:spAutoFit/>
          </a:bodyPr>
          <a:lstStyle>
            <a:lvl1pPr marL="0" indent="0" algn="r">
              <a:lnSpc>
                <a:spcPct val="100000"/>
              </a:lnSpc>
              <a:defRPr sz="2200">
                <a:solidFill>
                  <a:schemeClr val="bg1"/>
                </a:solidFill>
              </a:defRPr>
            </a:lvl1pPr>
          </a:lstStyle>
          <a:p>
            <a:r>
              <a:rPr lang="de-DE" noProof="0" smtClean="0"/>
              <a:t>Formatvorlage des Untertitelmasters durch Klicken bearbeiten</a:t>
            </a:r>
            <a:endParaRPr lang="en-GB" noProof="0" dirty="0"/>
          </a:p>
        </p:txBody>
      </p:sp>
      <p:sp>
        <p:nvSpPr>
          <p:cNvPr id="15" name="Tijdelijke aanduiding voor tekst 14"/>
          <p:cNvSpPr>
            <a:spLocks noGrp="1"/>
          </p:cNvSpPr>
          <p:nvPr>
            <p:ph type="body" sz="quarter" idx="10"/>
          </p:nvPr>
        </p:nvSpPr>
        <p:spPr>
          <a:xfrm>
            <a:off x="1519200" y="3584049"/>
            <a:ext cx="6552000" cy="276999"/>
          </a:xfrm>
          <a:noFill/>
          <a:ln w="12700">
            <a:noFill/>
            <a:miter lim="800000"/>
            <a:headEnd/>
            <a:tailEnd/>
          </a:ln>
        </p:spPr>
        <p:txBody>
          <a:bodyPr lIns="0" tIns="0" rIns="0" bIns="0">
            <a:spAutoFit/>
          </a:bodyPr>
          <a:lstStyle>
            <a:lvl1pPr marL="0" indent="0" algn="r" rtl="0" eaLnBrk="1" fontAlgn="base" hangingPunct="1">
              <a:lnSpc>
                <a:spcPct val="100000"/>
              </a:lnSpc>
              <a:spcBef>
                <a:spcPct val="10000"/>
              </a:spcBef>
              <a:spcAft>
                <a:spcPct val="20000"/>
              </a:spcAft>
              <a:buClr>
                <a:srgbClr val="007000"/>
              </a:buClr>
              <a:buChar char="•"/>
              <a:defRPr lang="nl-NL" sz="1800" baseline="0" noProof="0" dirty="0" smtClean="0">
                <a:solidFill>
                  <a:schemeClr val="bg1"/>
                </a:solidFill>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smtClean="0"/>
              <a:t>Textmasterformat bearbeiten</a:t>
            </a:r>
          </a:p>
        </p:txBody>
      </p:sp>
      <p:sp>
        <p:nvSpPr>
          <p:cNvPr id="16" name="Tijdelijke aanduiding voor tekst 14"/>
          <p:cNvSpPr>
            <a:spLocks noGrp="1"/>
          </p:cNvSpPr>
          <p:nvPr>
            <p:ph type="body" sz="quarter" idx="11"/>
          </p:nvPr>
        </p:nvSpPr>
        <p:spPr>
          <a:xfrm>
            <a:off x="1519200" y="4293096"/>
            <a:ext cx="6552000" cy="215444"/>
          </a:xfrm>
          <a:noFill/>
          <a:ln w="12700">
            <a:noFill/>
            <a:miter lim="800000"/>
            <a:headEnd/>
            <a:tailEnd/>
          </a:ln>
        </p:spPr>
        <p:txBody>
          <a:bodyPr lIns="0" tIns="0" rIns="0" bIns="0">
            <a:spAutoFit/>
          </a:bodyPr>
          <a:lstStyle>
            <a:lvl1pPr marL="0" marR="0" indent="0" algn="r" defTabSz="914400" rtl="0" eaLnBrk="1" fontAlgn="base" latinLnBrk="0" hangingPunct="1">
              <a:lnSpc>
                <a:spcPct val="100000"/>
              </a:lnSpc>
              <a:spcBef>
                <a:spcPct val="10000"/>
              </a:spcBef>
              <a:spcAft>
                <a:spcPct val="20000"/>
              </a:spcAft>
              <a:buClr>
                <a:srgbClr val="007000"/>
              </a:buClr>
              <a:buSzTx/>
              <a:buFontTx/>
              <a:buNone/>
              <a:tabLst/>
              <a:defRPr kumimoji="0" lang="en-GB" sz="1400" b="0" i="0" u="none" strike="noStrike" kern="0" cap="none" spc="0" normalizeH="0" baseline="0" noProof="0" dirty="0" smtClean="0">
                <a:ln>
                  <a:noFill/>
                </a:ln>
                <a:solidFill>
                  <a:schemeClr val="bg1"/>
                </a:solidFill>
                <a:effectLst/>
                <a:uLnTx/>
                <a:uFillTx/>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noProof="0" smtClean="0"/>
              <a:t>Textmasterformat bearbeiten</a:t>
            </a:r>
          </a:p>
        </p:txBody>
      </p:sp>
    </p:spTree>
    <p:extLst>
      <p:ext uri="{BB962C8B-B14F-4D97-AF65-F5344CB8AC3E}">
        <p14:creationId xmlns:p14="http://schemas.microsoft.com/office/powerpoint/2010/main" val="1164653689"/>
      </p:ext>
    </p:extLst>
  </p:cSld>
  <p:clrMapOvr>
    <a:masterClrMapping/>
  </p:clrMapOvr>
  <p:hf hdr="0" ftr="0"/>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de-DE" noProof="0" smtClean="0"/>
              <a:t>Titelmasterformat durch Klicken bearbeiten</a:t>
            </a:r>
            <a:endParaRPr lang="en-GB" noProof="0" dirty="0"/>
          </a:p>
        </p:txBody>
      </p:sp>
      <p:sp>
        <p:nvSpPr>
          <p:cNvPr id="3" name="Tijdelijke aanduiding voor inhoud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noProof="0" dirty="0"/>
          </a:p>
        </p:txBody>
      </p:sp>
    </p:spTree>
    <p:extLst>
      <p:ext uri="{BB962C8B-B14F-4D97-AF65-F5344CB8AC3E}">
        <p14:creationId xmlns:p14="http://schemas.microsoft.com/office/powerpoint/2010/main" val="210679160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1_Sectiekop">
    <p:spTree>
      <p:nvGrpSpPr>
        <p:cNvPr id="1" name=""/>
        <p:cNvGrpSpPr/>
        <p:nvPr/>
      </p:nvGrpSpPr>
      <p:grpSpPr>
        <a:xfrm>
          <a:off x="0" y="0"/>
          <a:ext cx="0" cy="0"/>
          <a:chOff x="0" y="0"/>
          <a:chExt cx="0" cy="0"/>
        </a:xfrm>
      </p:grpSpPr>
      <p:sp>
        <p:nvSpPr>
          <p:cNvPr id="2" name="Titel 1"/>
          <p:cNvSpPr>
            <a:spLocks noGrp="1"/>
          </p:cNvSpPr>
          <p:nvPr>
            <p:ph type="title"/>
          </p:nvPr>
        </p:nvSpPr>
        <p:spPr>
          <a:xfrm>
            <a:off x="714348" y="2928934"/>
            <a:ext cx="7772400" cy="1362075"/>
          </a:xfrm>
        </p:spPr>
        <p:txBody>
          <a:bodyPr anchor="ctr"/>
          <a:lstStyle>
            <a:lvl1pPr algn="r">
              <a:defRPr sz="3600" b="1" cap="none" baseline="0">
                <a:effectLst>
                  <a:glow rad="63500">
                    <a:schemeClr val="accent5">
                      <a:satMod val="175000"/>
                      <a:alpha val="40000"/>
                    </a:schemeClr>
                  </a:glow>
                  <a:reflection blurRad="6350" stA="50000" endA="300" endPos="50000" dist="29997" dir="5400000" sy="-100000" algn="bl" rotWithShape="0"/>
                </a:effectLst>
              </a:defRPr>
            </a:lvl1pPr>
          </a:lstStyle>
          <a:p>
            <a:r>
              <a:rPr lang="de-DE" noProof="0" smtClean="0"/>
              <a:t>Titelmasterformat durch Klicken bearbeiten</a:t>
            </a:r>
            <a:endParaRPr lang="en-GB" noProof="0"/>
          </a:p>
        </p:txBody>
      </p:sp>
    </p:spTree>
    <p:extLst>
      <p:ext uri="{BB962C8B-B14F-4D97-AF65-F5344CB8AC3E}">
        <p14:creationId xmlns:p14="http://schemas.microsoft.com/office/powerpoint/2010/main" val="381400659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Rounded MT Bold" pitchFamily="34" charset="0"/>
              </a:defRPr>
            </a:lvl1pPr>
          </a:lstStyle>
          <a:p>
            <a:r>
              <a:rPr lang="de-DE" noProof="0" smtClean="0"/>
              <a:t>Titelmasterformat durch Klicken bearbeiten</a:t>
            </a:r>
            <a:endParaRPr lang="en-GB" noProof="0" dirty="0"/>
          </a:p>
        </p:txBody>
      </p:sp>
    </p:spTree>
    <p:extLst>
      <p:ext uri="{BB962C8B-B14F-4D97-AF65-F5344CB8AC3E}">
        <p14:creationId xmlns:p14="http://schemas.microsoft.com/office/powerpoint/2010/main" val="375210160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342991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1"/>
          <p:cNvSpPr>
            <a:spLocks noGrp="1" noChangeArrowheads="1"/>
          </p:cNvSpPr>
          <p:nvPr>
            <p:ph type="ftr" sz="quarter" idx="10"/>
          </p:nvPr>
        </p:nvSpPr>
        <p:spPr>
          <a:xfrm>
            <a:off x="4356100" y="6497638"/>
            <a:ext cx="4787900" cy="360362"/>
          </a:xfrm>
          <a:prstGeom prst="rect">
            <a:avLst/>
          </a:prstGeom>
        </p:spPr>
        <p:txBody>
          <a:bodyPr/>
          <a:lstStyle>
            <a:lvl1pPr eaLnBrk="0" hangingPunct="0">
              <a:defRPr>
                <a:latin typeface="Arial" charset="0"/>
                <a:cs typeface="+mn-cs"/>
              </a:defRPr>
            </a:lvl1pPr>
          </a:lstStyle>
          <a:p>
            <a:pPr>
              <a:defRPr/>
            </a:pPr>
            <a:endParaRPr lang="en-GB">
              <a:solidFill>
                <a:srgbClr val="FFFFFF"/>
              </a:solidFill>
            </a:endParaRPr>
          </a:p>
        </p:txBody>
      </p:sp>
    </p:spTree>
    <p:extLst>
      <p:ext uri="{BB962C8B-B14F-4D97-AF65-F5344CB8AC3E}">
        <p14:creationId xmlns:p14="http://schemas.microsoft.com/office/powerpoint/2010/main" val="370084849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cSld name="2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nl-NL" noProof="0" smtClean="0"/>
              <a:t>Klik om de stijl te bewerken</a:t>
            </a:r>
            <a:endParaRPr lang="en-GB" noProof="0" dirty="0"/>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noProof="0" dirty="0"/>
          </a:p>
        </p:txBody>
      </p:sp>
    </p:spTree>
    <p:extLst>
      <p:ext uri="{BB962C8B-B14F-4D97-AF65-F5344CB8AC3E}">
        <p14:creationId xmlns:p14="http://schemas.microsoft.com/office/powerpoint/2010/main" val="6139656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Sectiekop">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14348" y="2928934"/>
            <a:ext cx="7772400" cy="1362075"/>
          </a:xfrm>
        </p:spPr>
        <p:txBody>
          <a:bodyPr anchor="ctr" anchorCtr="0"/>
          <a:lstStyle>
            <a:lvl1pPr algn="r">
              <a:defRPr sz="3600" b="1" cap="none" baseline="0">
                <a:effectLst>
                  <a:glow rad="63500">
                    <a:schemeClr val="accent5">
                      <a:satMod val="175000"/>
                      <a:alpha val="40000"/>
                    </a:schemeClr>
                  </a:glow>
                  <a:reflection blurRad="6350" stA="50000" endA="300" endPos="50000" dist="29997" dir="5400000" sy="-100000" algn="bl" rotWithShape="0"/>
                </a:effectLst>
              </a:defRPr>
            </a:lvl1pPr>
          </a:lstStyle>
          <a:p>
            <a:r>
              <a:rPr lang="en-GB" noProof="0" smtClean="0"/>
              <a:t>Change title</a:t>
            </a:r>
            <a:endParaRPr lang="en-GB" noProof="0"/>
          </a:p>
        </p:txBody>
      </p:sp>
    </p:spTree>
    <p:extLst>
      <p:ext uri="{BB962C8B-B14F-4D97-AF65-F5344CB8AC3E}">
        <p14:creationId xmlns:p14="http://schemas.microsoft.com/office/powerpoint/2010/main" val="352245439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rgbClr val="007000"/>
        </a:solidFill>
        <a:effectLst/>
      </p:bgPr>
    </p:bg>
    <p:spTree>
      <p:nvGrpSpPr>
        <p:cNvPr id="1" name=""/>
        <p:cNvGrpSpPr/>
        <p:nvPr/>
      </p:nvGrpSpPr>
      <p:grpSpPr>
        <a:xfrm>
          <a:off x="0" y="0"/>
          <a:ext cx="0" cy="0"/>
          <a:chOff x="0" y="0"/>
          <a:chExt cx="0" cy="0"/>
        </a:xfrm>
      </p:grpSpPr>
      <p:sp>
        <p:nvSpPr>
          <p:cNvPr id="6" name="Rechthoek 3"/>
          <p:cNvSpPr>
            <a:spLocks noChangeArrowheads="1"/>
          </p:cNvSpPr>
          <p:nvPr/>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sp>
        <p:nvSpPr>
          <p:cNvPr id="7" name="Rectangle 53"/>
          <p:cNvSpPr>
            <a:spLocks noChangeArrowheads="1"/>
          </p:cNvSpPr>
          <p:nvPr/>
        </p:nvSpPr>
        <p:spPr bwMode="auto">
          <a:xfrm>
            <a:off x="684213" y="2276475"/>
            <a:ext cx="7315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000066"/>
              </a:solidFill>
              <a:cs typeface="Arial" pitchFamily="34" charset="0"/>
            </a:endParaRPr>
          </a:p>
        </p:txBody>
      </p:sp>
      <p:pic>
        <p:nvPicPr>
          <p:cNvPr id="8" name="Picture 54" descr="C:\Mijn_documenten\Mijn afbeeldingen\Qrossroads poster\ECA_PMS [Converted].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hoek 6"/>
          <p:cNvSpPr>
            <a:spLocks noChangeArrowheads="1"/>
          </p:cNvSpPr>
          <p:nvPr userDrawn="1"/>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 name="Picture 54" descr="C:\Mijn_documenten\Mijn afbeeldingen\Qrossroads poster\ECA_PMS [Converted].t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62" name="Rectangle 2"/>
          <p:cNvSpPr>
            <a:spLocks noGrp="1" noChangeArrowheads="1"/>
          </p:cNvSpPr>
          <p:nvPr>
            <p:ph type="ctrTitle" sz="quarter"/>
          </p:nvPr>
        </p:nvSpPr>
        <p:spPr>
          <a:xfrm>
            <a:off x="757262" y="2276475"/>
            <a:ext cx="7315200" cy="427038"/>
          </a:xfrm>
          <a:ln w="12700"/>
        </p:spPr>
        <p:txBody>
          <a:bodyPr lIns="0" tIns="0" rIns="0" bIns="0" anchor="b">
            <a:spAutoFit/>
          </a:bodyPr>
          <a:lstStyle>
            <a:lvl1pPr marL="0" indent="0" algn="r">
              <a:defRPr b="1" baseline="0">
                <a:solidFill>
                  <a:schemeClr val="bg1"/>
                </a:solidFill>
                <a:effectLst>
                  <a:outerShdw blurRad="38100" dist="38100" dir="2700000" algn="tl">
                    <a:srgbClr val="000000"/>
                  </a:outerShdw>
                </a:effectLst>
              </a:defRPr>
            </a:lvl1pPr>
          </a:lstStyle>
          <a:p>
            <a:r>
              <a:rPr lang="de-DE" noProof="0" smtClean="0"/>
              <a:t>Titelmasterformat durch Klicken bearbeiten</a:t>
            </a:r>
            <a:endParaRPr lang="en-GB" noProof="0" dirty="0"/>
          </a:p>
        </p:txBody>
      </p:sp>
      <p:sp>
        <p:nvSpPr>
          <p:cNvPr id="399363" name="Rectangle 3"/>
          <p:cNvSpPr>
            <a:spLocks noGrp="1" noChangeArrowheads="1"/>
          </p:cNvSpPr>
          <p:nvPr>
            <p:ph type="subTitle" sz="quarter" idx="1"/>
          </p:nvPr>
        </p:nvSpPr>
        <p:spPr>
          <a:xfrm>
            <a:off x="1519262" y="3143248"/>
            <a:ext cx="6553200" cy="338554"/>
          </a:xfrm>
          <a:ln w="12700"/>
        </p:spPr>
        <p:txBody>
          <a:bodyPr lIns="0" tIns="0" rIns="0" bIns="0">
            <a:spAutoFit/>
          </a:bodyPr>
          <a:lstStyle>
            <a:lvl1pPr marL="0" indent="0" algn="r">
              <a:lnSpc>
                <a:spcPct val="100000"/>
              </a:lnSpc>
              <a:defRPr sz="2200">
                <a:solidFill>
                  <a:schemeClr val="bg1"/>
                </a:solidFill>
              </a:defRPr>
            </a:lvl1pPr>
          </a:lstStyle>
          <a:p>
            <a:r>
              <a:rPr lang="de-DE" noProof="0" smtClean="0"/>
              <a:t>Formatvorlage des Untertitelmasters durch Klicken bearbeiten</a:t>
            </a:r>
            <a:endParaRPr lang="en-GB" noProof="0" dirty="0"/>
          </a:p>
        </p:txBody>
      </p:sp>
      <p:sp>
        <p:nvSpPr>
          <p:cNvPr id="15" name="Tijdelijke aanduiding voor tekst 14"/>
          <p:cNvSpPr>
            <a:spLocks noGrp="1"/>
          </p:cNvSpPr>
          <p:nvPr>
            <p:ph type="body" sz="quarter" idx="10"/>
          </p:nvPr>
        </p:nvSpPr>
        <p:spPr>
          <a:xfrm>
            <a:off x="1519200" y="3584049"/>
            <a:ext cx="6552000" cy="276999"/>
          </a:xfrm>
          <a:noFill/>
          <a:ln w="12700">
            <a:noFill/>
            <a:miter lim="800000"/>
            <a:headEnd/>
            <a:tailEnd/>
          </a:ln>
        </p:spPr>
        <p:txBody>
          <a:bodyPr lIns="0" tIns="0" rIns="0" bIns="0">
            <a:spAutoFit/>
          </a:bodyPr>
          <a:lstStyle>
            <a:lvl1pPr marL="0" indent="0" algn="r" rtl="0" eaLnBrk="1" fontAlgn="base" hangingPunct="1">
              <a:lnSpc>
                <a:spcPct val="100000"/>
              </a:lnSpc>
              <a:spcBef>
                <a:spcPct val="10000"/>
              </a:spcBef>
              <a:spcAft>
                <a:spcPct val="20000"/>
              </a:spcAft>
              <a:buClr>
                <a:srgbClr val="007000"/>
              </a:buClr>
              <a:buChar char="•"/>
              <a:defRPr lang="nl-NL" sz="1800" baseline="0" noProof="0" dirty="0" smtClean="0">
                <a:solidFill>
                  <a:schemeClr val="bg1"/>
                </a:solidFill>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smtClean="0"/>
              <a:t>Textmasterformat bearbeiten</a:t>
            </a:r>
          </a:p>
        </p:txBody>
      </p:sp>
      <p:sp>
        <p:nvSpPr>
          <p:cNvPr id="16" name="Tijdelijke aanduiding voor tekst 14"/>
          <p:cNvSpPr>
            <a:spLocks noGrp="1"/>
          </p:cNvSpPr>
          <p:nvPr>
            <p:ph type="body" sz="quarter" idx="11"/>
          </p:nvPr>
        </p:nvSpPr>
        <p:spPr>
          <a:xfrm>
            <a:off x="1519200" y="4293096"/>
            <a:ext cx="6552000" cy="215444"/>
          </a:xfrm>
          <a:noFill/>
          <a:ln w="12700">
            <a:noFill/>
            <a:miter lim="800000"/>
            <a:headEnd/>
            <a:tailEnd/>
          </a:ln>
        </p:spPr>
        <p:txBody>
          <a:bodyPr lIns="0" tIns="0" rIns="0" bIns="0">
            <a:spAutoFit/>
          </a:bodyPr>
          <a:lstStyle>
            <a:lvl1pPr marL="0" marR="0" indent="0" algn="r" defTabSz="914400" rtl="0" eaLnBrk="1" fontAlgn="base" latinLnBrk="0" hangingPunct="1">
              <a:lnSpc>
                <a:spcPct val="100000"/>
              </a:lnSpc>
              <a:spcBef>
                <a:spcPct val="10000"/>
              </a:spcBef>
              <a:spcAft>
                <a:spcPct val="20000"/>
              </a:spcAft>
              <a:buClr>
                <a:srgbClr val="007000"/>
              </a:buClr>
              <a:buSzTx/>
              <a:buFontTx/>
              <a:buNone/>
              <a:tabLst/>
              <a:defRPr kumimoji="0" lang="en-GB" sz="1400" b="0" i="0" u="none" strike="noStrike" kern="0" cap="none" spc="0" normalizeH="0" baseline="0" noProof="0" dirty="0" smtClean="0">
                <a:ln>
                  <a:noFill/>
                </a:ln>
                <a:solidFill>
                  <a:schemeClr val="bg1"/>
                </a:solidFill>
                <a:effectLst/>
                <a:uLnTx/>
                <a:uFillTx/>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noProof="0" smtClean="0"/>
              <a:t>Textmasterformat bearbeiten</a:t>
            </a:r>
          </a:p>
        </p:txBody>
      </p:sp>
    </p:spTree>
    <p:extLst>
      <p:ext uri="{BB962C8B-B14F-4D97-AF65-F5344CB8AC3E}">
        <p14:creationId xmlns:p14="http://schemas.microsoft.com/office/powerpoint/2010/main" val="1444067825"/>
      </p:ext>
    </p:extLst>
  </p:cSld>
  <p:clrMapOvr>
    <a:masterClrMapping/>
  </p:clrMapOvr>
  <p:hf hdr="0" ftr="0"/>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de-DE" noProof="0" smtClean="0"/>
              <a:t>Titelmasterformat durch Klicken bearbeiten</a:t>
            </a:r>
            <a:endParaRPr lang="en-GB" noProof="0" dirty="0"/>
          </a:p>
        </p:txBody>
      </p:sp>
      <p:sp>
        <p:nvSpPr>
          <p:cNvPr id="3" name="Tijdelijke aanduiding voor inhoud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noProof="0" dirty="0"/>
          </a:p>
        </p:txBody>
      </p:sp>
    </p:spTree>
    <p:extLst>
      <p:ext uri="{BB962C8B-B14F-4D97-AF65-F5344CB8AC3E}">
        <p14:creationId xmlns:p14="http://schemas.microsoft.com/office/powerpoint/2010/main" val="242512936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1_Sectiekop">
    <p:spTree>
      <p:nvGrpSpPr>
        <p:cNvPr id="1" name=""/>
        <p:cNvGrpSpPr/>
        <p:nvPr/>
      </p:nvGrpSpPr>
      <p:grpSpPr>
        <a:xfrm>
          <a:off x="0" y="0"/>
          <a:ext cx="0" cy="0"/>
          <a:chOff x="0" y="0"/>
          <a:chExt cx="0" cy="0"/>
        </a:xfrm>
      </p:grpSpPr>
      <p:sp>
        <p:nvSpPr>
          <p:cNvPr id="2" name="Titel 1"/>
          <p:cNvSpPr>
            <a:spLocks noGrp="1"/>
          </p:cNvSpPr>
          <p:nvPr>
            <p:ph type="title"/>
          </p:nvPr>
        </p:nvSpPr>
        <p:spPr>
          <a:xfrm>
            <a:off x="714348" y="2928934"/>
            <a:ext cx="7772400" cy="1362075"/>
          </a:xfrm>
        </p:spPr>
        <p:txBody>
          <a:bodyPr anchor="ctr"/>
          <a:lstStyle>
            <a:lvl1pPr algn="r">
              <a:defRPr sz="3600" b="1" cap="none" baseline="0">
                <a:effectLst>
                  <a:glow rad="63500">
                    <a:schemeClr val="accent5">
                      <a:satMod val="175000"/>
                      <a:alpha val="40000"/>
                    </a:schemeClr>
                  </a:glow>
                  <a:reflection blurRad="6350" stA="50000" endA="300" endPos="50000" dist="29997" dir="5400000" sy="-100000" algn="bl" rotWithShape="0"/>
                </a:effectLst>
              </a:defRPr>
            </a:lvl1pPr>
          </a:lstStyle>
          <a:p>
            <a:r>
              <a:rPr lang="de-DE" noProof="0" smtClean="0"/>
              <a:t>Titelmasterformat durch Klicken bearbeiten</a:t>
            </a:r>
            <a:endParaRPr lang="en-GB" noProof="0"/>
          </a:p>
        </p:txBody>
      </p:sp>
    </p:spTree>
    <p:extLst>
      <p:ext uri="{BB962C8B-B14F-4D97-AF65-F5344CB8AC3E}">
        <p14:creationId xmlns:p14="http://schemas.microsoft.com/office/powerpoint/2010/main" val="162794175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Rounded MT Bold" pitchFamily="34" charset="0"/>
              </a:defRPr>
            </a:lvl1pPr>
          </a:lstStyle>
          <a:p>
            <a:r>
              <a:rPr lang="de-DE" noProof="0" smtClean="0"/>
              <a:t>Titelmasterformat durch Klicken bearbeiten</a:t>
            </a:r>
            <a:endParaRPr lang="en-GB" noProof="0" dirty="0"/>
          </a:p>
        </p:txBody>
      </p:sp>
    </p:spTree>
    <p:extLst>
      <p:ext uri="{BB962C8B-B14F-4D97-AF65-F5344CB8AC3E}">
        <p14:creationId xmlns:p14="http://schemas.microsoft.com/office/powerpoint/2010/main" val="4179891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703216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1"/>
          <p:cNvSpPr>
            <a:spLocks noGrp="1" noChangeArrowheads="1"/>
          </p:cNvSpPr>
          <p:nvPr>
            <p:ph type="ftr" sz="quarter" idx="10"/>
          </p:nvPr>
        </p:nvSpPr>
        <p:spPr>
          <a:xfrm>
            <a:off x="4356100" y="6497638"/>
            <a:ext cx="4787900" cy="360362"/>
          </a:xfrm>
          <a:prstGeom prst="rect">
            <a:avLst/>
          </a:prstGeom>
        </p:spPr>
        <p:txBody>
          <a:bodyPr/>
          <a:lstStyle>
            <a:lvl1pPr eaLnBrk="0" hangingPunct="0">
              <a:defRPr>
                <a:latin typeface="Arial" charset="0"/>
                <a:cs typeface="+mn-cs"/>
              </a:defRPr>
            </a:lvl1pPr>
          </a:lstStyle>
          <a:p>
            <a:pPr>
              <a:defRPr/>
            </a:pPr>
            <a:endParaRPr lang="en-GB">
              <a:solidFill>
                <a:srgbClr val="FFFFFF"/>
              </a:solidFill>
            </a:endParaRPr>
          </a:p>
        </p:txBody>
      </p:sp>
    </p:spTree>
    <p:extLst>
      <p:ext uri="{BB962C8B-B14F-4D97-AF65-F5344CB8AC3E}">
        <p14:creationId xmlns:p14="http://schemas.microsoft.com/office/powerpoint/2010/main" val="36984844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cSld name="2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nl-NL" noProof="0" smtClean="0"/>
              <a:t>Klik om de stijl te bewerken</a:t>
            </a:r>
            <a:endParaRPr lang="en-GB" noProof="0" dirty="0"/>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noProof="0" dirty="0"/>
          </a:p>
        </p:txBody>
      </p:sp>
    </p:spTree>
    <p:extLst>
      <p:ext uri="{BB962C8B-B14F-4D97-AF65-F5344CB8AC3E}">
        <p14:creationId xmlns:p14="http://schemas.microsoft.com/office/powerpoint/2010/main" val="401166046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rgbClr val="007000"/>
        </a:solidFill>
        <a:effectLst/>
      </p:bgPr>
    </p:bg>
    <p:spTree>
      <p:nvGrpSpPr>
        <p:cNvPr id="1" name=""/>
        <p:cNvGrpSpPr/>
        <p:nvPr/>
      </p:nvGrpSpPr>
      <p:grpSpPr>
        <a:xfrm>
          <a:off x="0" y="0"/>
          <a:ext cx="0" cy="0"/>
          <a:chOff x="0" y="0"/>
          <a:chExt cx="0" cy="0"/>
        </a:xfrm>
      </p:grpSpPr>
      <p:sp>
        <p:nvSpPr>
          <p:cNvPr id="6" name="Rechthoek 3"/>
          <p:cNvSpPr>
            <a:spLocks noChangeArrowheads="1"/>
          </p:cNvSpPr>
          <p:nvPr/>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sp>
        <p:nvSpPr>
          <p:cNvPr id="7" name="Rectangle 53"/>
          <p:cNvSpPr>
            <a:spLocks noChangeArrowheads="1"/>
          </p:cNvSpPr>
          <p:nvPr/>
        </p:nvSpPr>
        <p:spPr bwMode="auto">
          <a:xfrm>
            <a:off x="684213" y="2276475"/>
            <a:ext cx="7315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000066"/>
              </a:solidFill>
              <a:cs typeface="Arial" pitchFamily="34" charset="0"/>
            </a:endParaRPr>
          </a:p>
        </p:txBody>
      </p:sp>
      <p:pic>
        <p:nvPicPr>
          <p:cNvPr id="8" name="Picture 54" descr="C:\Mijn_documenten\Mijn afbeeldingen\Qrossroads poster\ECA_PMS [Converted].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hoek 6"/>
          <p:cNvSpPr>
            <a:spLocks noChangeArrowheads="1"/>
          </p:cNvSpPr>
          <p:nvPr userDrawn="1"/>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 name="Picture 54" descr="C:\Mijn_documenten\Mijn afbeeldingen\Qrossroads poster\ECA_PMS [Converted].t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62" name="Rectangle 2"/>
          <p:cNvSpPr>
            <a:spLocks noGrp="1" noChangeArrowheads="1"/>
          </p:cNvSpPr>
          <p:nvPr>
            <p:ph type="ctrTitle" sz="quarter"/>
          </p:nvPr>
        </p:nvSpPr>
        <p:spPr>
          <a:xfrm>
            <a:off x="757262" y="2276475"/>
            <a:ext cx="7315200" cy="427038"/>
          </a:xfrm>
          <a:ln w="12700"/>
        </p:spPr>
        <p:txBody>
          <a:bodyPr lIns="0" tIns="0" rIns="0" bIns="0" anchor="b">
            <a:spAutoFit/>
          </a:bodyPr>
          <a:lstStyle>
            <a:lvl1pPr marL="0" indent="0" algn="r">
              <a:defRPr b="1" baseline="0">
                <a:solidFill>
                  <a:schemeClr val="bg1"/>
                </a:solidFill>
                <a:effectLst>
                  <a:outerShdw blurRad="38100" dist="38100" dir="2700000" algn="tl">
                    <a:srgbClr val="000000"/>
                  </a:outerShdw>
                </a:effectLst>
              </a:defRPr>
            </a:lvl1pPr>
          </a:lstStyle>
          <a:p>
            <a:r>
              <a:rPr lang="de-DE" noProof="0" smtClean="0"/>
              <a:t>Titelmasterformat durch Klicken bearbeiten</a:t>
            </a:r>
            <a:endParaRPr lang="en-GB" noProof="0" dirty="0"/>
          </a:p>
        </p:txBody>
      </p:sp>
      <p:sp>
        <p:nvSpPr>
          <p:cNvPr id="399363" name="Rectangle 3"/>
          <p:cNvSpPr>
            <a:spLocks noGrp="1" noChangeArrowheads="1"/>
          </p:cNvSpPr>
          <p:nvPr>
            <p:ph type="subTitle" sz="quarter" idx="1"/>
          </p:nvPr>
        </p:nvSpPr>
        <p:spPr>
          <a:xfrm>
            <a:off x="1519262" y="3143248"/>
            <a:ext cx="6553200" cy="338554"/>
          </a:xfrm>
          <a:ln w="12700"/>
        </p:spPr>
        <p:txBody>
          <a:bodyPr lIns="0" tIns="0" rIns="0" bIns="0">
            <a:spAutoFit/>
          </a:bodyPr>
          <a:lstStyle>
            <a:lvl1pPr marL="0" indent="0" algn="r">
              <a:lnSpc>
                <a:spcPct val="100000"/>
              </a:lnSpc>
              <a:defRPr sz="2200">
                <a:solidFill>
                  <a:schemeClr val="bg1"/>
                </a:solidFill>
              </a:defRPr>
            </a:lvl1pPr>
          </a:lstStyle>
          <a:p>
            <a:r>
              <a:rPr lang="de-DE" noProof="0" smtClean="0"/>
              <a:t>Formatvorlage des Untertitelmasters durch Klicken bearbeiten</a:t>
            </a:r>
            <a:endParaRPr lang="en-GB" noProof="0" dirty="0"/>
          </a:p>
        </p:txBody>
      </p:sp>
      <p:sp>
        <p:nvSpPr>
          <p:cNvPr id="15" name="Tijdelijke aanduiding voor tekst 14"/>
          <p:cNvSpPr>
            <a:spLocks noGrp="1"/>
          </p:cNvSpPr>
          <p:nvPr>
            <p:ph type="body" sz="quarter" idx="10"/>
          </p:nvPr>
        </p:nvSpPr>
        <p:spPr>
          <a:xfrm>
            <a:off x="1519200" y="3584049"/>
            <a:ext cx="6552000" cy="276999"/>
          </a:xfrm>
          <a:noFill/>
          <a:ln w="12700">
            <a:noFill/>
            <a:miter lim="800000"/>
            <a:headEnd/>
            <a:tailEnd/>
          </a:ln>
        </p:spPr>
        <p:txBody>
          <a:bodyPr lIns="0" tIns="0" rIns="0" bIns="0">
            <a:spAutoFit/>
          </a:bodyPr>
          <a:lstStyle>
            <a:lvl1pPr marL="0" indent="0" algn="r" rtl="0" eaLnBrk="1" fontAlgn="base" hangingPunct="1">
              <a:lnSpc>
                <a:spcPct val="100000"/>
              </a:lnSpc>
              <a:spcBef>
                <a:spcPct val="10000"/>
              </a:spcBef>
              <a:spcAft>
                <a:spcPct val="20000"/>
              </a:spcAft>
              <a:buClr>
                <a:srgbClr val="007000"/>
              </a:buClr>
              <a:buChar char="•"/>
              <a:defRPr lang="nl-NL" sz="1800" baseline="0" noProof="0" dirty="0" smtClean="0">
                <a:solidFill>
                  <a:schemeClr val="bg1"/>
                </a:solidFill>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smtClean="0"/>
              <a:t>Textmasterformat bearbeiten</a:t>
            </a:r>
          </a:p>
        </p:txBody>
      </p:sp>
      <p:sp>
        <p:nvSpPr>
          <p:cNvPr id="16" name="Tijdelijke aanduiding voor tekst 14"/>
          <p:cNvSpPr>
            <a:spLocks noGrp="1"/>
          </p:cNvSpPr>
          <p:nvPr>
            <p:ph type="body" sz="quarter" idx="11"/>
          </p:nvPr>
        </p:nvSpPr>
        <p:spPr>
          <a:xfrm>
            <a:off x="1519200" y="4293096"/>
            <a:ext cx="6552000" cy="215444"/>
          </a:xfrm>
          <a:noFill/>
          <a:ln w="12700">
            <a:noFill/>
            <a:miter lim="800000"/>
            <a:headEnd/>
            <a:tailEnd/>
          </a:ln>
        </p:spPr>
        <p:txBody>
          <a:bodyPr lIns="0" tIns="0" rIns="0" bIns="0">
            <a:spAutoFit/>
          </a:bodyPr>
          <a:lstStyle>
            <a:lvl1pPr marL="0" marR="0" indent="0" algn="r" defTabSz="914400" rtl="0" eaLnBrk="1" fontAlgn="base" latinLnBrk="0" hangingPunct="1">
              <a:lnSpc>
                <a:spcPct val="100000"/>
              </a:lnSpc>
              <a:spcBef>
                <a:spcPct val="10000"/>
              </a:spcBef>
              <a:spcAft>
                <a:spcPct val="20000"/>
              </a:spcAft>
              <a:buClr>
                <a:srgbClr val="007000"/>
              </a:buClr>
              <a:buSzTx/>
              <a:buFontTx/>
              <a:buNone/>
              <a:tabLst/>
              <a:defRPr kumimoji="0" lang="en-GB" sz="1400" b="0" i="0" u="none" strike="noStrike" kern="0" cap="none" spc="0" normalizeH="0" baseline="0" noProof="0" dirty="0" smtClean="0">
                <a:ln>
                  <a:noFill/>
                </a:ln>
                <a:solidFill>
                  <a:schemeClr val="bg1"/>
                </a:solidFill>
                <a:effectLst/>
                <a:uLnTx/>
                <a:uFillTx/>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noProof="0" smtClean="0"/>
              <a:t>Textmasterformat bearbeiten</a:t>
            </a:r>
          </a:p>
        </p:txBody>
      </p:sp>
    </p:spTree>
    <p:extLst>
      <p:ext uri="{BB962C8B-B14F-4D97-AF65-F5344CB8AC3E}">
        <p14:creationId xmlns:p14="http://schemas.microsoft.com/office/powerpoint/2010/main" val="998381246"/>
      </p:ext>
    </p:extLst>
  </p:cSld>
  <p:clrMapOvr>
    <a:masterClrMapping/>
  </p:clrMapOvr>
  <p:hf hdr="0" ftr="0"/>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de-DE" noProof="0" smtClean="0"/>
              <a:t>Titelmasterformat durch Klicken bearbeiten</a:t>
            </a:r>
            <a:endParaRPr lang="en-GB" noProof="0" dirty="0"/>
          </a:p>
        </p:txBody>
      </p:sp>
      <p:sp>
        <p:nvSpPr>
          <p:cNvPr id="3" name="Tijdelijke aanduiding voor inhoud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noProof="0" dirty="0"/>
          </a:p>
        </p:txBody>
      </p:sp>
    </p:spTree>
    <p:extLst>
      <p:ext uri="{BB962C8B-B14F-4D97-AF65-F5344CB8AC3E}">
        <p14:creationId xmlns:p14="http://schemas.microsoft.com/office/powerpoint/2010/main" val="215251748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1_Sectiekop">
    <p:spTree>
      <p:nvGrpSpPr>
        <p:cNvPr id="1" name=""/>
        <p:cNvGrpSpPr/>
        <p:nvPr/>
      </p:nvGrpSpPr>
      <p:grpSpPr>
        <a:xfrm>
          <a:off x="0" y="0"/>
          <a:ext cx="0" cy="0"/>
          <a:chOff x="0" y="0"/>
          <a:chExt cx="0" cy="0"/>
        </a:xfrm>
      </p:grpSpPr>
      <p:sp>
        <p:nvSpPr>
          <p:cNvPr id="2" name="Titel 1"/>
          <p:cNvSpPr>
            <a:spLocks noGrp="1"/>
          </p:cNvSpPr>
          <p:nvPr>
            <p:ph type="title"/>
          </p:nvPr>
        </p:nvSpPr>
        <p:spPr>
          <a:xfrm>
            <a:off x="714348" y="2928934"/>
            <a:ext cx="7772400" cy="1362075"/>
          </a:xfrm>
        </p:spPr>
        <p:txBody>
          <a:bodyPr anchor="ctr"/>
          <a:lstStyle>
            <a:lvl1pPr algn="r">
              <a:defRPr sz="3600" b="1" cap="none" baseline="0">
                <a:effectLst>
                  <a:glow rad="63500">
                    <a:schemeClr val="accent5">
                      <a:satMod val="175000"/>
                      <a:alpha val="40000"/>
                    </a:schemeClr>
                  </a:glow>
                  <a:reflection blurRad="6350" stA="50000" endA="300" endPos="50000" dist="29997" dir="5400000" sy="-100000" algn="bl" rotWithShape="0"/>
                </a:effectLst>
              </a:defRPr>
            </a:lvl1pPr>
          </a:lstStyle>
          <a:p>
            <a:r>
              <a:rPr lang="de-DE" noProof="0" smtClean="0"/>
              <a:t>Titelmasterformat durch Klicken bearbeiten</a:t>
            </a:r>
            <a:endParaRPr lang="en-GB" noProof="0"/>
          </a:p>
        </p:txBody>
      </p:sp>
    </p:spTree>
    <p:extLst>
      <p:ext uri="{BB962C8B-B14F-4D97-AF65-F5344CB8AC3E}">
        <p14:creationId xmlns:p14="http://schemas.microsoft.com/office/powerpoint/2010/main" val="2276126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atin typeface="Arial Rounded MT Bold" pitchFamily="34" charset="0"/>
              </a:defRPr>
            </a:lvl1pPr>
          </a:lstStyle>
          <a:p>
            <a:r>
              <a:rPr lang="en-GB" noProof="0" dirty="0" smtClean="0"/>
              <a:t>Change title</a:t>
            </a:r>
            <a:endParaRPr lang="en-GB" noProof="0" dirty="0"/>
          </a:p>
        </p:txBody>
      </p:sp>
    </p:spTree>
    <p:extLst>
      <p:ext uri="{BB962C8B-B14F-4D97-AF65-F5344CB8AC3E}">
        <p14:creationId xmlns:p14="http://schemas.microsoft.com/office/powerpoint/2010/main" val="83864435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Rounded MT Bold" pitchFamily="34" charset="0"/>
              </a:defRPr>
            </a:lvl1pPr>
          </a:lstStyle>
          <a:p>
            <a:r>
              <a:rPr lang="de-DE" noProof="0" smtClean="0"/>
              <a:t>Titelmasterformat durch Klicken bearbeiten</a:t>
            </a:r>
            <a:endParaRPr lang="en-GB" noProof="0" dirty="0"/>
          </a:p>
        </p:txBody>
      </p:sp>
    </p:spTree>
    <p:extLst>
      <p:ext uri="{BB962C8B-B14F-4D97-AF65-F5344CB8AC3E}">
        <p14:creationId xmlns:p14="http://schemas.microsoft.com/office/powerpoint/2010/main" val="395373674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65955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1"/>
          <p:cNvSpPr>
            <a:spLocks noGrp="1" noChangeArrowheads="1"/>
          </p:cNvSpPr>
          <p:nvPr>
            <p:ph type="ftr" sz="quarter" idx="10"/>
          </p:nvPr>
        </p:nvSpPr>
        <p:spPr>
          <a:xfrm>
            <a:off x="4356100" y="6497638"/>
            <a:ext cx="4787900" cy="360362"/>
          </a:xfrm>
          <a:prstGeom prst="rect">
            <a:avLst/>
          </a:prstGeom>
        </p:spPr>
        <p:txBody>
          <a:bodyPr/>
          <a:lstStyle>
            <a:lvl1pPr eaLnBrk="0" hangingPunct="0">
              <a:defRPr>
                <a:latin typeface="Arial" charset="0"/>
                <a:cs typeface="+mn-cs"/>
              </a:defRPr>
            </a:lvl1pPr>
          </a:lstStyle>
          <a:p>
            <a:pPr>
              <a:defRPr/>
            </a:pPr>
            <a:endParaRPr lang="en-GB">
              <a:solidFill>
                <a:srgbClr val="FFFFFF"/>
              </a:solidFill>
            </a:endParaRPr>
          </a:p>
        </p:txBody>
      </p:sp>
    </p:spTree>
    <p:extLst>
      <p:ext uri="{BB962C8B-B14F-4D97-AF65-F5344CB8AC3E}">
        <p14:creationId xmlns:p14="http://schemas.microsoft.com/office/powerpoint/2010/main" val="37077669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cSld name="2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nl-NL" noProof="0" smtClean="0"/>
              <a:t>Klik om de stijl te bewerken</a:t>
            </a:r>
            <a:endParaRPr lang="en-GB" noProof="0" dirty="0"/>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noProof="0" dirty="0"/>
          </a:p>
        </p:txBody>
      </p:sp>
    </p:spTree>
    <p:extLst>
      <p:ext uri="{BB962C8B-B14F-4D97-AF65-F5344CB8AC3E}">
        <p14:creationId xmlns:p14="http://schemas.microsoft.com/office/powerpoint/2010/main" val="43722237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rgbClr val="007000"/>
        </a:solidFill>
        <a:effectLst/>
      </p:bgPr>
    </p:bg>
    <p:spTree>
      <p:nvGrpSpPr>
        <p:cNvPr id="1" name=""/>
        <p:cNvGrpSpPr/>
        <p:nvPr/>
      </p:nvGrpSpPr>
      <p:grpSpPr>
        <a:xfrm>
          <a:off x="0" y="0"/>
          <a:ext cx="0" cy="0"/>
          <a:chOff x="0" y="0"/>
          <a:chExt cx="0" cy="0"/>
        </a:xfrm>
      </p:grpSpPr>
      <p:sp>
        <p:nvSpPr>
          <p:cNvPr id="6" name="Rechthoek 3"/>
          <p:cNvSpPr>
            <a:spLocks noChangeArrowheads="1"/>
          </p:cNvSpPr>
          <p:nvPr/>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sp>
        <p:nvSpPr>
          <p:cNvPr id="7" name="Rectangle 53"/>
          <p:cNvSpPr>
            <a:spLocks noChangeArrowheads="1"/>
          </p:cNvSpPr>
          <p:nvPr/>
        </p:nvSpPr>
        <p:spPr bwMode="auto">
          <a:xfrm>
            <a:off x="684213" y="2276475"/>
            <a:ext cx="7315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000066"/>
              </a:solidFill>
              <a:cs typeface="Arial" pitchFamily="34" charset="0"/>
            </a:endParaRPr>
          </a:p>
        </p:txBody>
      </p:sp>
      <p:pic>
        <p:nvPicPr>
          <p:cNvPr id="8" name="Picture 54" descr="C:\Mijn_documenten\Mijn afbeeldingen\Qrossroads poster\ECA_PMS [Converted].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hoek 6"/>
          <p:cNvSpPr>
            <a:spLocks noChangeArrowheads="1"/>
          </p:cNvSpPr>
          <p:nvPr userDrawn="1"/>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 name="Picture 54" descr="C:\Mijn_documenten\Mijn afbeeldingen\Qrossroads poster\ECA_PMS [Converted].t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62" name="Rectangle 2"/>
          <p:cNvSpPr>
            <a:spLocks noGrp="1" noChangeArrowheads="1"/>
          </p:cNvSpPr>
          <p:nvPr>
            <p:ph type="ctrTitle" sz="quarter"/>
          </p:nvPr>
        </p:nvSpPr>
        <p:spPr>
          <a:xfrm>
            <a:off x="757262" y="2276475"/>
            <a:ext cx="7315200" cy="427038"/>
          </a:xfrm>
          <a:ln w="12700"/>
        </p:spPr>
        <p:txBody>
          <a:bodyPr lIns="0" tIns="0" rIns="0" bIns="0" anchor="b">
            <a:spAutoFit/>
          </a:bodyPr>
          <a:lstStyle>
            <a:lvl1pPr marL="0" indent="0" algn="r">
              <a:defRPr b="1" baseline="0">
                <a:solidFill>
                  <a:schemeClr val="bg1"/>
                </a:solidFill>
                <a:effectLst>
                  <a:outerShdw blurRad="38100" dist="38100" dir="2700000" algn="tl">
                    <a:srgbClr val="000000"/>
                  </a:outerShdw>
                </a:effectLst>
              </a:defRPr>
            </a:lvl1pPr>
          </a:lstStyle>
          <a:p>
            <a:r>
              <a:rPr lang="de-DE" noProof="0" smtClean="0"/>
              <a:t>Titelmasterformat durch Klicken bearbeiten</a:t>
            </a:r>
            <a:endParaRPr lang="en-GB" noProof="0" dirty="0"/>
          </a:p>
        </p:txBody>
      </p:sp>
      <p:sp>
        <p:nvSpPr>
          <p:cNvPr id="399363" name="Rectangle 3"/>
          <p:cNvSpPr>
            <a:spLocks noGrp="1" noChangeArrowheads="1"/>
          </p:cNvSpPr>
          <p:nvPr>
            <p:ph type="subTitle" sz="quarter" idx="1"/>
          </p:nvPr>
        </p:nvSpPr>
        <p:spPr>
          <a:xfrm>
            <a:off x="1519262" y="3143248"/>
            <a:ext cx="6553200" cy="338554"/>
          </a:xfrm>
          <a:ln w="12700"/>
        </p:spPr>
        <p:txBody>
          <a:bodyPr lIns="0" tIns="0" rIns="0" bIns="0">
            <a:spAutoFit/>
          </a:bodyPr>
          <a:lstStyle>
            <a:lvl1pPr marL="0" indent="0" algn="r">
              <a:lnSpc>
                <a:spcPct val="100000"/>
              </a:lnSpc>
              <a:defRPr sz="2200">
                <a:solidFill>
                  <a:schemeClr val="bg1"/>
                </a:solidFill>
              </a:defRPr>
            </a:lvl1pPr>
          </a:lstStyle>
          <a:p>
            <a:r>
              <a:rPr lang="de-DE" noProof="0" smtClean="0"/>
              <a:t>Formatvorlage des Untertitelmasters durch Klicken bearbeiten</a:t>
            </a:r>
            <a:endParaRPr lang="en-GB" noProof="0" dirty="0"/>
          </a:p>
        </p:txBody>
      </p:sp>
      <p:sp>
        <p:nvSpPr>
          <p:cNvPr id="15" name="Tijdelijke aanduiding voor tekst 14"/>
          <p:cNvSpPr>
            <a:spLocks noGrp="1"/>
          </p:cNvSpPr>
          <p:nvPr>
            <p:ph type="body" sz="quarter" idx="10"/>
          </p:nvPr>
        </p:nvSpPr>
        <p:spPr>
          <a:xfrm>
            <a:off x="1519200" y="3584049"/>
            <a:ext cx="6552000" cy="276999"/>
          </a:xfrm>
          <a:noFill/>
          <a:ln w="12700">
            <a:noFill/>
            <a:miter lim="800000"/>
            <a:headEnd/>
            <a:tailEnd/>
          </a:ln>
        </p:spPr>
        <p:txBody>
          <a:bodyPr lIns="0" tIns="0" rIns="0" bIns="0">
            <a:spAutoFit/>
          </a:bodyPr>
          <a:lstStyle>
            <a:lvl1pPr marL="0" indent="0" algn="r" rtl="0" eaLnBrk="1" fontAlgn="base" hangingPunct="1">
              <a:lnSpc>
                <a:spcPct val="100000"/>
              </a:lnSpc>
              <a:spcBef>
                <a:spcPct val="10000"/>
              </a:spcBef>
              <a:spcAft>
                <a:spcPct val="20000"/>
              </a:spcAft>
              <a:buClr>
                <a:srgbClr val="007000"/>
              </a:buClr>
              <a:buChar char="•"/>
              <a:defRPr lang="nl-NL" sz="1800" baseline="0" noProof="0" dirty="0" smtClean="0">
                <a:solidFill>
                  <a:schemeClr val="bg1"/>
                </a:solidFill>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smtClean="0"/>
              <a:t>Textmasterformat bearbeiten</a:t>
            </a:r>
          </a:p>
        </p:txBody>
      </p:sp>
      <p:sp>
        <p:nvSpPr>
          <p:cNvPr id="16" name="Tijdelijke aanduiding voor tekst 14"/>
          <p:cNvSpPr>
            <a:spLocks noGrp="1"/>
          </p:cNvSpPr>
          <p:nvPr>
            <p:ph type="body" sz="quarter" idx="11"/>
          </p:nvPr>
        </p:nvSpPr>
        <p:spPr>
          <a:xfrm>
            <a:off x="1519200" y="4293096"/>
            <a:ext cx="6552000" cy="215444"/>
          </a:xfrm>
          <a:noFill/>
          <a:ln w="12700">
            <a:noFill/>
            <a:miter lim="800000"/>
            <a:headEnd/>
            <a:tailEnd/>
          </a:ln>
        </p:spPr>
        <p:txBody>
          <a:bodyPr lIns="0" tIns="0" rIns="0" bIns="0">
            <a:spAutoFit/>
          </a:bodyPr>
          <a:lstStyle>
            <a:lvl1pPr marL="0" marR="0" indent="0" algn="r" defTabSz="914400" rtl="0" eaLnBrk="1" fontAlgn="base" latinLnBrk="0" hangingPunct="1">
              <a:lnSpc>
                <a:spcPct val="100000"/>
              </a:lnSpc>
              <a:spcBef>
                <a:spcPct val="10000"/>
              </a:spcBef>
              <a:spcAft>
                <a:spcPct val="20000"/>
              </a:spcAft>
              <a:buClr>
                <a:srgbClr val="007000"/>
              </a:buClr>
              <a:buSzTx/>
              <a:buFontTx/>
              <a:buNone/>
              <a:tabLst/>
              <a:defRPr kumimoji="0" lang="en-GB" sz="1400" b="0" i="0" u="none" strike="noStrike" kern="0" cap="none" spc="0" normalizeH="0" baseline="0" noProof="0" dirty="0" smtClean="0">
                <a:ln>
                  <a:noFill/>
                </a:ln>
                <a:solidFill>
                  <a:schemeClr val="bg1"/>
                </a:solidFill>
                <a:effectLst/>
                <a:uLnTx/>
                <a:uFillTx/>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noProof="0" smtClean="0"/>
              <a:t>Textmasterformat bearbeiten</a:t>
            </a:r>
          </a:p>
        </p:txBody>
      </p:sp>
    </p:spTree>
    <p:extLst>
      <p:ext uri="{BB962C8B-B14F-4D97-AF65-F5344CB8AC3E}">
        <p14:creationId xmlns:p14="http://schemas.microsoft.com/office/powerpoint/2010/main" val="2670118437"/>
      </p:ext>
    </p:extLst>
  </p:cSld>
  <p:clrMapOvr>
    <a:masterClrMapping/>
  </p:clrMapOvr>
  <p:hf hdr="0" ftr="0"/>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de-DE" noProof="0" smtClean="0"/>
              <a:t>Titelmasterformat durch Klicken bearbeiten</a:t>
            </a:r>
            <a:endParaRPr lang="en-GB" noProof="0" dirty="0"/>
          </a:p>
        </p:txBody>
      </p:sp>
      <p:sp>
        <p:nvSpPr>
          <p:cNvPr id="3" name="Tijdelijke aanduiding voor inhoud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noProof="0" dirty="0"/>
          </a:p>
        </p:txBody>
      </p:sp>
    </p:spTree>
    <p:extLst>
      <p:ext uri="{BB962C8B-B14F-4D97-AF65-F5344CB8AC3E}">
        <p14:creationId xmlns:p14="http://schemas.microsoft.com/office/powerpoint/2010/main" val="308590876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1_Sectiekop">
    <p:spTree>
      <p:nvGrpSpPr>
        <p:cNvPr id="1" name=""/>
        <p:cNvGrpSpPr/>
        <p:nvPr/>
      </p:nvGrpSpPr>
      <p:grpSpPr>
        <a:xfrm>
          <a:off x="0" y="0"/>
          <a:ext cx="0" cy="0"/>
          <a:chOff x="0" y="0"/>
          <a:chExt cx="0" cy="0"/>
        </a:xfrm>
      </p:grpSpPr>
      <p:sp>
        <p:nvSpPr>
          <p:cNvPr id="2" name="Titel 1"/>
          <p:cNvSpPr>
            <a:spLocks noGrp="1"/>
          </p:cNvSpPr>
          <p:nvPr>
            <p:ph type="title"/>
          </p:nvPr>
        </p:nvSpPr>
        <p:spPr>
          <a:xfrm>
            <a:off x="714348" y="2928934"/>
            <a:ext cx="7772400" cy="1362075"/>
          </a:xfrm>
        </p:spPr>
        <p:txBody>
          <a:bodyPr anchor="ctr"/>
          <a:lstStyle>
            <a:lvl1pPr algn="r">
              <a:defRPr sz="3600" b="1" cap="none" baseline="0">
                <a:effectLst>
                  <a:glow rad="63500">
                    <a:schemeClr val="accent5">
                      <a:satMod val="175000"/>
                      <a:alpha val="40000"/>
                    </a:schemeClr>
                  </a:glow>
                  <a:reflection blurRad="6350" stA="50000" endA="300" endPos="50000" dist="29997" dir="5400000" sy="-100000" algn="bl" rotWithShape="0"/>
                </a:effectLst>
              </a:defRPr>
            </a:lvl1pPr>
          </a:lstStyle>
          <a:p>
            <a:r>
              <a:rPr lang="de-DE" noProof="0" smtClean="0"/>
              <a:t>Titelmasterformat durch Klicken bearbeiten</a:t>
            </a:r>
            <a:endParaRPr lang="en-GB" noProof="0"/>
          </a:p>
        </p:txBody>
      </p:sp>
    </p:spTree>
    <p:extLst>
      <p:ext uri="{BB962C8B-B14F-4D97-AF65-F5344CB8AC3E}">
        <p14:creationId xmlns:p14="http://schemas.microsoft.com/office/powerpoint/2010/main" val="123188453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Rounded MT Bold" pitchFamily="34" charset="0"/>
              </a:defRPr>
            </a:lvl1pPr>
          </a:lstStyle>
          <a:p>
            <a:r>
              <a:rPr lang="de-DE" noProof="0" smtClean="0"/>
              <a:t>Titelmasterformat durch Klicken bearbeiten</a:t>
            </a:r>
            <a:endParaRPr lang="en-GB" noProof="0" dirty="0"/>
          </a:p>
        </p:txBody>
      </p:sp>
    </p:spTree>
    <p:extLst>
      <p:ext uri="{BB962C8B-B14F-4D97-AF65-F5344CB8AC3E}">
        <p14:creationId xmlns:p14="http://schemas.microsoft.com/office/powerpoint/2010/main" val="211156975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48521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1"/>
          <p:cNvSpPr>
            <a:spLocks noGrp="1" noChangeArrowheads="1"/>
          </p:cNvSpPr>
          <p:nvPr>
            <p:ph type="ftr" sz="quarter" idx="10"/>
          </p:nvPr>
        </p:nvSpPr>
        <p:spPr>
          <a:xfrm>
            <a:off x="4356100" y="6497638"/>
            <a:ext cx="4787900" cy="360362"/>
          </a:xfrm>
          <a:prstGeom prst="rect">
            <a:avLst/>
          </a:prstGeom>
        </p:spPr>
        <p:txBody>
          <a:bodyPr/>
          <a:lstStyle>
            <a:lvl1pPr eaLnBrk="0" hangingPunct="0">
              <a:defRPr>
                <a:latin typeface="Arial" charset="0"/>
                <a:cs typeface="+mn-cs"/>
              </a:defRPr>
            </a:lvl1pPr>
          </a:lstStyle>
          <a:p>
            <a:pPr>
              <a:defRPr/>
            </a:pPr>
            <a:endParaRPr lang="en-GB">
              <a:solidFill>
                <a:srgbClr val="FFFFFF"/>
              </a:solidFill>
            </a:endParaRPr>
          </a:p>
        </p:txBody>
      </p:sp>
    </p:spTree>
    <p:extLst>
      <p:ext uri="{BB962C8B-B14F-4D97-AF65-F5344CB8AC3E}">
        <p14:creationId xmlns:p14="http://schemas.microsoft.com/office/powerpoint/2010/main" val="217892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91132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cSld name="2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nl-NL" noProof="0" smtClean="0"/>
              <a:t>Klik om de stijl te bewerken</a:t>
            </a:r>
            <a:endParaRPr lang="en-GB" noProof="0" dirty="0"/>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noProof="0" dirty="0"/>
          </a:p>
        </p:txBody>
      </p:sp>
    </p:spTree>
    <p:extLst>
      <p:ext uri="{BB962C8B-B14F-4D97-AF65-F5344CB8AC3E}">
        <p14:creationId xmlns:p14="http://schemas.microsoft.com/office/powerpoint/2010/main" val="118398860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rgbClr val="007000"/>
        </a:solidFill>
        <a:effectLst/>
      </p:bgPr>
    </p:bg>
    <p:spTree>
      <p:nvGrpSpPr>
        <p:cNvPr id="1" name=""/>
        <p:cNvGrpSpPr/>
        <p:nvPr/>
      </p:nvGrpSpPr>
      <p:grpSpPr>
        <a:xfrm>
          <a:off x="0" y="0"/>
          <a:ext cx="0" cy="0"/>
          <a:chOff x="0" y="0"/>
          <a:chExt cx="0" cy="0"/>
        </a:xfrm>
      </p:grpSpPr>
      <p:sp>
        <p:nvSpPr>
          <p:cNvPr id="6" name="Rechthoek 3"/>
          <p:cNvSpPr>
            <a:spLocks noChangeArrowheads="1"/>
          </p:cNvSpPr>
          <p:nvPr/>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sp>
        <p:nvSpPr>
          <p:cNvPr id="7" name="Rectangle 53"/>
          <p:cNvSpPr>
            <a:spLocks noChangeArrowheads="1"/>
          </p:cNvSpPr>
          <p:nvPr/>
        </p:nvSpPr>
        <p:spPr bwMode="auto">
          <a:xfrm>
            <a:off x="684213" y="2276475"/>
            <a:ext cx="7315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000066"/>
              </a:solidFill>
              <a:cs typeface="Arial" pitchFamily="34" charset="0"/>
            </a:endParaRPr>
          </a:p>
        </p:txBody>
      </p:sp>
      <p:pic>
        <p:nvPicPr>
          <p:cNvPr id="8" name="Picture 54" descr="C:\Mijn_documenten\Mijn afbeeldingen\Qrossroads poster\ECA_PMS [Converted].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hoek 6"/>
          <p:cNvSpPr>
            <a:spLocks noChangeArrowheads="1"/>
          </p:cNvSpPr>
          <p:nvPr userDrawn="1"/>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 name="Picture 54" descr="C:\Mijn_documenten\Mijn afbeeldingen\Qrossroads poster\ECA_PMS [Converted].t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62" name="Rectangle 2"/>
          <p:cNvSpPr>
            <a:spLocks noGrp="1" noChangeArrowheads="1"/>
          </p:cNvSpPr>
          <p:nvPr>
            <p:ph type="ctrTitle" sz="quarter"/>
          </p:nvPr>
        </p:nvSpPr>
        <p:spPr>
          <a:xfrm>
            <a:off x="757262" y="2276475"/>
            <a:ext cx="7315200" cy="427038"/>
          </a:xfrm>
          <a:ln w="12700"/>
        </p:spPr>
        <p:txBody>
          <a:bodyPr lIns="0" tIns="0" rIns="0" bIns="0" anchor="b">
            <a:spAutoFit/>
          </a:bodyPr>
          <a:lstStyle>
            <a:lvl1pPr marL="0" indent="0" algn="r">
              <a:defRPr b="1" baseline="0">
                <a:solidFill>
                  <a:schemeClr val="bg1"/>
                </a:solidFill>
                <a:effectLst>
                  <a:outerShdw blurRad="38100" dist="38100" dir="2700000" algn="tl">
                    <a:srgbClr val="000000"/>
                  </a:outerShdw>
                </a:effectLst>
              </a:defRPr>
            </a:lvl1pPr>
          </a:lstStyle>
          <a:p>
            <a:r>
              <a:rPr lang="de-DE" noProof="0" smtClean="0"/>
              <a:t>Titelmasterformat durch Klicken bearbeiten</a:t>
            </a:r>
            <a:endParaRPr lang="en-GB" noProof="0" dirty="0"/>
          </a:p>
        </p:txBody>
      </p:sp>
      <p:sp>
        <p:nvSpPr>
          <p:cNvPr id="399363" name="Rectangle 3"/>
          <p:cNvSpPr>
            <a:spLocks noGrp="1" noChangeArrowheads="1"/>
          </p:cNvSpPr>
          <p:nvPr>
            <p:ph type="subTitle" sz="quarter" idx="1"/>
          </p:nvPr>
        </p:nvSpPr>
        <p:spPr>
          <a:xfrm>
            <a:off x="1519262" y="3143248"/>
            <a:ext cx="6553200" cy="338554"/>
          </a:xfrm>
          <a:ln w="12700"/>
        </p:spPr>
        <p:txBody>
          <a:bodyPr lIns="0" tIns="0" rIns="0" bIns="0">
            <a:spAutoFit/>
          </a:bodyPr>
          <a:lstStyle>
            <a:lvl1pPr marL="0" indent="0" algn="r">
              <a:lnSpc>
                <a:spcPct val="100000"/>
              </a:lnSpc>
              <a:defRPr sz="2200">
                <a:solidFill>
                  <a:schemeClr val="bg1"/>
                </a:solidFill>
              </a:defRPr>
            </a:lvl1pPr>
          </a:lstStyle>
          <a:p>
            <a:r>
              <a:rPr lang="de-DE" noProof="0" smtClean="0"/>
              <a:t>Formatvorlage des Untertitelmasters durch Klicken bearbeiten</a:t>
            </a:r>
            <a:endParaRPr lang="en-GB" noProof="0" dirty="0"/>
          </a:p>
        </p:txBody>
      </p:sp>
      <p:sp>
        <p:nvSpPr>
          <p:cNvPr id="15" name="Tijdelijke aanduiding voor tekst 14"/>
          <p:cNvSpPr>
            <a:spLocks noGrp="1"/>
          </p:cNvSpPr>
          <p:nvPr>
            <p:ph type="body" sz="quarter" idx="10"/>
          </p:nvPr>
        </p:nvSpPr>
        <p:spPr>
          <a:xfrm>
            <a:off x="1519200" y="3584049"/>
            <a:ext cx="6552000" cy="276999"/>
          </a:xfrm>
          <a:noFill/>
          <a:ln w="12700">
            <a:noFill/>
            <a:miter lim="800000"/>
            <a:headEnd/>
            <a:tailEnd/>
          </a:ln>
        </p:spPr>
        <p:txBody>
          <a:bodyPr lIns="0" tIns="0" rIns="0" bIns="0">
            <a:spAutoFit/>
          </a:bodyPr>
          <a:lstStyle>
            <a:lvl1pPr marL="0" indent="0" algn="r" rtl="0" eaLnBrk="1" fontAlgn="base" hangingPunct="1">
              <a:lnSpc>
                <a:spcPct val="100000"/>
              </a:lnSpc>
              <a:spcBef>
                <a:spcPct val="10000"/>
              </a:spcBef>
              <a:spcAft>
                <a:spcPct val="20000"/>
              </a:spcAft>
              <a:buClr>
                <a:srgbClr val="007000"/>
              </a:buClr>
              <a:buChar char="•"/>
              <a:defRPr lang="nl-NL" sz="1800" baseline="0" noProof="0" dirty="0" smtClean="0">
                <a:solidFill>
                  <a:schemeClr val="bg1"/>
                </a:solidFill>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smtClean="0"/>
              <a:t>Textmasterformat bearbeiten</a:t>
            </a:r>
          </a:p>
        </p:txBody>
      </p:sp>
      <p:sp>
        <p:nvSpPr>
          <p:cNvPr id="16" name="Tijdelijke aanduiding voor tekst 14"/>
          <p:cNvSpPr>
            <a:spLocks noGrp="1"/>
          </p:cNvSpPr>
          <p:nvPr>
            <p:ph type="body" sz="quarter" idx="11"/>
          </p:nvPr>
        </p:nvSpPr>
        <p:spPr>
          <a:xfrm>
            <a:off x="1519200" y="4293096"/>
            <a:ext cx="6552000" cy="215444"/>
          </a:xfrm>
          <a:noFill/>
          <a:ln w="12700">
            <a:noFill/>
            <a:miter lim="800000"/>
            <a:headEnd/>
            <a:tailEnd/>
          </a:ln>
        </p:spPr>
        <p:txBody>
          <a:bodyPr lIns="0" tIns="0" rIns="0" bIns="0">
            <a:spAutoFit/>
          </a:bodyPr>
          <a:lstStyle>
            <a:lvl1pPr marL="0" marR="0" indent="0" algn="r" defTabSz="914400" rtl="0" eaLnBrk="1" fontAlgn="base" latinLnBrk="0" hangingPunct="1">
              <a:lnSpc>
                <a:spcPct val="100000"/>
              </a:lnSpc>
              <a:spcBef>
                <a:spcPct val="10000"/>
              </a:spcBef>
              <a:spcAft>
                <a:spcPct val="20000"/>
              </a:spcAft>
              <a:buClr>
                <a:srgbClr val="007000"/>
              </a:buClr>
              <a:buSzTx/>
              <a:buFontTx/>
              <a:buNone/>
              <a:tabLst/>
              <a:defRPr kumimoji="0" lang="en-GB" sz="1400" b="0" i="0" u="none" strike="noStrike" kern="0" cap="none" spc="0" normalizeH="0" baseline="0" noProof="0" dirty="0" smtClean="0">
                <a:ln>
                  <a:noFill/>
                </a:ln>
                <a:solidFill>
                  <a:schemeClr val="bg1"/>
                </a:solidFill>
                <a:effectLst/>
                <a:uLnTx/>
                <a:uFillTx/>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noProof="0" smtClean="0"/>
              <a:t>Textmasterformat bearbeiten</a:t>
            </a:r>
          </a:p>
        </p:txBody>
      </p:sp>
    </p:spTree>
    <p:extLst>
      <p:ext uri="{BB962C8B-B14F-4D97-AF65-F5344CB8AC3E}">
        <p14:creationId xmlns:p14="http://schemas.microsoft.com/office/powerpoint/2010/main" val="2274637008"/>
      </p:ext>
    </p:extLst>
  </p:cSld>
  <p:clrMapOvr>
    <a:masterClrMapping/>
  </p:clrMapOvr>
  <p:hf hdr="0" ftr="0"/>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de-DE" noProof="0" smtClean="0"/>
              <a:t>Titelmasterformat durch Klicken bearbeiten</a:t>
            </a:r>
            <a:endParaRPr lang="en-GB" noProof="0" dirty="0"/>
          </a:p>
        </p:txBody>
      </p:sp>
      <p:sp>
        <p:nvSpPr>
          <p:cNvPr id="3" name="Tijdelijke aanduiding voor inhoud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noProof="0" dirty="0"/>
          </a:p>
        </p:txBody>
      </p:sp>
    </p:spTree>
    <p:extLst>
      <p:ext uri="{BB962C8B-B14F-4D97-AF65-F5344CB8AC3E}">
        <p14:creationId xmlns:p14="http://schemas.microsoft.com/office/powerpoint/2010/main" val="222339098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1_Sectiekop">
    <p:spTree>
      <p:nvGrpSpPr>
        <p:cNvPr id="1" name=""/>
        <p:cNvGrpSpPr/>
        <p:nvPr/>
      </p:nvGrpSpPr>
      <p:grpSpPr>
        <a:xfrm>
          <a:off x="0" y="0"/>
          <a:ext cx="0" cy="0"/>
          <a:chOff x="0" y="0"/>
          <a:chExt cx="0" cy="0"/>
        </a:xfrm>
      </p:grpSpPr>
      <p:sp>
        <p:nvSpPr>
          <p:cNvPr id="2" name="Titel 1"/>
          <p:cNvSpPr>
            <a:spLocks noGrp="1"/>
          </p:cNvSpPr>
          <p:nvPr>
            <p:ph type="title"/>
          </p:nvPr>
        </p:nvSpPr>
        <p:spPr>
          <a:xfrm>
            <a:off x="714348" y="2928934"/>
            <a:ext cx="7772400" cy="1362075"/>
          </a:xfrm>
        </p:spPr>
        <p:txBody>
          <a:bodyPr anchor="ctr"/>
          <a:lstStyle>
            <a:lvl1pPr algn="r">
              <a:defRPr sz="3600" b="1" cap="none" baseline="0">
                <a:effectLst>
                  <a:glow rad="63500">
                    <a:schemeClr val="accent5">
                      <a:satMod val="175000"/>
                      <a:alpha val="40000"/>
                    </a:schemeClr>
                  </a:glow>
                  <a:reflection blurRad="6350" stA="50000" endA="300" endPos="50000" dist="29997" dir="5400000" sy="-100000" algn="bl" rotWithShape="0"/>
                </a:effectLst>
              </a:defRPr>
            </a:lvl1pPr>
          </a:lstStyle>
          <a:p>
            <a:r>
              <a:rPr lang="de-DE" noProof="0" smtClean="0"/>
              <a:t>Titelmasterformat durch Klicken bearbeiten</a:t>
            </a:r>
            <a:endParaRPr lang="en-GB" noProof="0"/>
          </a:p>
        </p:txBody>
      </p:sp>
    </p:spTree>
    <p:extLst>
      <p:ext uri="{BB962C8B-B14F-4D97-AF65-F5344CB8AC3E}">
        <p14:creationId xmlns:p14="http://schemas.microsoft.com/office/powerpoint/2010/main" val="365831818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Rounded MT Bold" pitchFamily="34" charset="0"/>
              </a:defRPr>
            </a:lvl1pPr>
          </a:lstStyle>
          <a:p>
            <a:r>
              <a:rPr lang="de-DE" noProof="0" smtClean="0"/>
              <a:t>Titelmasterformat durch Klicken bearbeiten</a:t>
            </a:r>
            <a:endParaRPr lang="en-GB" noProof="0" dirty="0"/>
          </a:p>
        </p:txBody>
      </p:sp>
    </p:spTree>
    <p:extLst>
      <p:ext uri="{BB962C8B-B14F-4D97-AF65-F5344CB8AC3E}">
        <p14:creationId xmlns:p14="http://schemas.microsoft.com/office/powerpoint/2010/main" val="138975379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490469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1"/>
          <p:cNvSpPr>
            <a:spLocks noGrp="1" noChangeArrowheads="1"/>
          </p:cNvSpPr>
          <p:nvPr>
            <p:ph type="ftr" sz="quarter" idx="10"/>
          </p:nvPr>
        </p:nvSpPr>
        <p:spPr>
          <a:xfrm>
            <a:off x="4356100" y="6497638"/>
            <a:ext cx="4787900" cy="360362"/>
          </a:xfrm>
          <a:prstGeom prst="rect">
            <a:avLst/>
          </a:prstGeom>
        </p:spPr>
        <p:txBody>
          <a:bodyPr/>
          <a:lstStyle>
            <a:lvl1pPr eaLnBrk="0" hangingPunct="0">
              <a:defRPr>
                <a:latin typeface="Arial" charset="0"/>
                <a:cs typeface="+mn-cs"/>
              </a:defRPr>
            </a:lvl1pPr>
          </a:lstStyle>
          <a:p>
            <a:pPr>
              <a:defRPr/>
            </a:pPr>
            <a:endParaRPr lang="en-GB">
              <a:solidFill>
                <a:srgbClr val="FFFFFF"/>
              </a:solidFill>
            </a:endParaRPr>
          </a:p>
        </p:txBody>
      </p:sp>
    </p:spTree>
    <p:extLst>
      <p:ext uri="{BB962C8B-B14F-4D97-AF65-F5344CB8AC3E}">
        <p14:creationId xmlns:p14="http://schemas.microsoft.com/office/powerpoint/2010/main" val="403553157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cSld name="2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nl-NL" noProof="0" smtClean="0"/>
              <a:t>Klik om de stijl te bewerken</a:t>
            </a:r>
            <a:endParaRPr lang="en-GB" noProof="0" dirty="0"/>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noProof="0" dirty="0"/>
          </a:p>
        </p:txBody>
      </p:sp>
    </p:spTree>
    <p:extLst>
      <p:ext uri="{BB962C8B-B14F-4D97-AF65-F5344CB8AC3E}">
        <p14:creationId xmlns:p14="http://schemas.microsoft.com/office/powerpoint/2010/main" val="128165022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rgbClr val="007000"/>
        </a:solidFill>
        <a:effectLst/>
      </p:bgPr>
    </p:bg>
    <p:spTree>
      <p:nvGrpSpPr>
        <p:cNvPr id="1" name=""/>
        <p:cNvGrpSpPr/>
        <p:nvPr/>
      </p:nvGrpSpPr>
      <p:grpSpPr>
        <a:xfrm>
          <a:off x="0" y="0"/>
          <a:ext cx="0" cy="0"/>
          <a:chOff x="0" y="0"/>
          <a:chExt cx="0" cy="0"/>
        </a:xfrm>
      </p:grpSpPr>
      <p:sp>
        <p:nvSpPr>
          <p:cNvPr id="6" name="Rechthoek 3"/>
          <p:cNvSpPr>
            <a:spLocks noChangeArrowheads="1"/>
          </p:cNvSpPr>
          <p:nvPr/>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sp>
        <p:nvSpPr>
          <p:cNvPr id="7" name="Rectangle 53"/>
          <p:cNvSpPr>
            <a:spLocks noChangeArrowheads="1"/>
          </p:cNvSpPr>
          <p:nvPr/>
        </p:nvSpPr>
        <p:spPr bwMode="auto">
          <a:xfrm>
            <a:off x="684213" y="2276475"/>
            <a:ext cx="7315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000066"/>
              </a:solidFill>
              <a:cs typeface="Arial" pitchFamily="34" charset="0"/>
            </a:endParaRPr>
          </a:p>
        </p:txBody>
      </p:sp>
      <p:pic>
        <p:nvPicPr>
          <p:cNvPr id="8" name="Picture 54" descr="C:\Mijn_documenten\Mijn afbeeldingen\Qrossroads poster\ECA_PMS [Converted].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hoek 6"/>
          <p:cNvSpPr>
            <a:spLocks noChangeArrowheads="1"/>
          </p:cNvSpPr>
          <p:nvPr userDrawn="1"/>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 name="Picture 54" descr="C:\Mijn_documenten\Mijn afbeeldingen\Qrossroads poster\ECA_PMS [Converted].t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62" name="Rectangle 2"/>
          <p:cNvSpPr>
            <a:spLocks noGrp="1" noChangeArrowheads="1"/>
          </p:cNvSpPr>
          <p:nvPr>
            <p:ph type="ctrTitle" sz="quarter"/>
          </p:nvPr>
        </p:nvSpPr>
        <p:spPr>
          <a:xfrm>
            <a:off x="757262" y="2276475"/>
            <a:ext cx="7315200" cy="427038"/>
          </a:xfrm>
          <a:ln w="12700"/>
        </p:spPr>
        <p:txBody>
          <a:bodyPr lIns="0" tIns="0" rIns="0" bIns="0" anchor="b">
            <a:spAutoFit/>
          </a:bodyPr>
          <a:lstStyle>
            <a:lvl1pPr marL="0" indent="0" algn="r">
              <a:defRPr b="1" baseline="0">
                <a:solidFill>
                  <a:schemeClr val="bg1"/>
                </a:solidFill>
                <a:effectLst>
                  <a:outerShdw blurRad="38100" dist="38100" dir="2700000" algn="tl">
                    <a:srgbClr val="000000"/>
                  </a:outerShdw>
                </a:effectLst>
              </a:defRPr>
            </a:lvl1pPr>
          </a:lstStyle>
          <a:p>
            <a:r>
              <a:rPr lang="de-DE" noProof="0" smtClean="0"/>
              <a:t>Titelmasterformat durch Klicken bearbeiten</a:t>
            </a:r>
            <a:endParaRPr lang="en-GB" noProof="0" dirty="0"/>
          </a:p>
        </p:txBody>
      </p:sp>
      <p:sp>
        <p:nvSpPr>
          <p:cNvPr id="399363" name="Rectangle 3"/>
          <p:cNvSpPr>
            <a:spLocks noGrp="1" noChangeArrowheads="1"/>
          </p:cNvSpPr>
          <p:nvPr>
            <p:ph type="subTitle" sz="quarter" idx="1"/>
          </p:nvPr>
        </p:nvSpPr>
        <p:spPr>
          <a:xfrm>
            <a:off x="1519262" y="3143248"/>
            <a:ext cx="6553200" cy="338554"/>
          </a:xfrm>
          <a:ln w="12700"/>
        </p:spPr>
        <p:txBody>
          <a:bodyPr lIns="0" tIns="0" rIns="0" bIns="0">
            <a:spAutoFit/>
          </a:bodyPr>
          <a:lstStyle>
            <a:lvl1pPr marL="0" indent="0" algn="r">
              <a:lnSpc>
                <a:spcPct val="100000"/>
              </a:lnSpc>
              <a:defRPr sz="2200">
                <a:solidFill>
                  <a:schemeClr val="bg1"/>
                </a:solidFill>
              </a:defRPr>
            </a:lvl1pPr>
          </a:lstStyle>
          <a:p>
            <a:r>
              <a:rPr lang="de-DE" noProof="0" smtClean="0"/>
              <a:t>Formatvorlage des Untertitelmasters durch Klicken bearbeiten</a:t>
            </a:r>
            <a:endParaRPr lang="en-GB" noProof="0" dirty="0"/>
          </a:p>
        </p:txBody>
      </p:sp>
      <p:sp>
        <p:nvSpPr>
          <p:cNvPr id="15" name="Tijdelijke aanduiding voor tekst 14"/>
          <p:cNvSpPr>
            <a:spLocks noGrp="1"/>
          </p:cNvSpPr>
          <p:nvPr>
            <p:ph type="body" sz="quarter" idx="10"/>
          </p:nvPr>
        </p:nvSpPr>
        <p:spPr>
          <a:xfrm>
            <a:off x="1519200" y="3584049"/>
            <a:ext cx="6552000" cy="276999"/>
          </a:xfrm>
          <a:noFill/>
          <a:ln w="12700">
            <a:noFill/>
            <a:miter lim="800000"/>
            <a:headEnd/>
            <a:tailEnd/>
          </a:ln>
        </p:spPr>
        <p:txBody>
          <a:bodyPr lIns="0" tIns="0" rIns="0" bIns="0">
            <a:spAutoFit/>
          </a:bodyPr>
          <a:lstStyle>
            <a:lvl1pPr marL="0" indent="0" algn="r" rtl="0" eaLnBrk="1" fontAlgn="base" hangingPunct="1">
              <a:lnSpc>
                <a:spcPct val="100000"/>
              </a:lnSpc>
              <a:spcBef>
                <a:spcPct val="10000"/>
              </a:spcBef>
              <a:spcAft>
                <a:spcPct val="20000"/>
              </a:spcAft>
              <a:buClr>
                <a:srgbClr val="007000"/>
              </a:buClr>
              <a:buChar char="•"/>
              <a:defRPr lang="nl-NL" sz="1800" baseline="0" noProof="0" dirty="0" smtClean="0">
                <a:solidFill>
                  <a:schemeClr val="bg1"/>
                </a:solidFill>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smtClean="0"/>
              <a:t>Textmasterformat bearbeiten</a:t>
            </a:r>
          </a:p>
        </p:txBody>
      </p:sp>
      <p:sp>
        <p:nvSpPr>
          <p:cNvPr id="16" name="Tijdelijke aanduiding voor tekst 14"/>
          <p:cNvSpPr>
            <a:spLocks noGrp="1"/>
          </p:cNvSpPr>
          <p:nvPr>
            <p:ph type="body" sz="quarter" idx="11"/>
          </p:nvPr>
        </p:nvSpPr>
        <p:spPr>
          <a:xfrm>
            <a:off x="1519200" y="4293096"/>
            <a:ext cx="6552000" cy="215444"/>
          </a:xfrm>
          <a:noFill/>
          <a:ln w="12700">
            <a:noFill/>
            <a:miter lim="800000"/>
            <a:headEnd/>
            <a:tailEnd/>
          </a:ln>
        </p:spPr>
        <p:txBody>
          <a:bodyPr lIns="0" tIns="0" rIns="0" bIns="0">
            <a:spAutoFit/>
          </a:bodyPr>
          <a:lstStyle>
            <a:lvl1pPr marL="0" marR="0" indent="0" algn="r" defTabSz="914400" rtl="0" eaLnBrk="1" fontAlgn="base" latinLnBrk="0" hangingPunct="1">
              <a:lnSpc>
                <a:spcPct val="100000"/>
              </a:lnSpc>
              <a:spcBef>
                <a:spcPct val="10000"/>
              </a:spcBef>
              <a:spcAft>
                <a:spcPct val="20000"/>
              </a:spcAft>
              <a:buClr>
                <a:srgbClr val="007000"/>
              </a:buClr>
              <a:buSzTx/>
              <a:buFontTx/>
              <a:buNone/>
              <a:tabLst/>
              <a:defRPr kumimoji="0" lang="en-GB" sz="1400" b="0" i="0" u="none" strike="noStrike" kern="0" cap="none" spc="0" normalizeH="0" baseline="0" noProof="0" dirty="0" smtClean="0">
                <a:ln>
                  <a:noFill/>
                </a:ln>
                <a:solidFill>
                  <a:schemeClr val="bg1"/>
                </a:solidFill>
                <a:effectLst/>
                <a:uLnTx/>
                <a:uFillTx/>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noProof="0" smtClean="0"/>
              <a:t>Textmasterformat bearbeiten</a:t>
            </a:r>
          </a:p>
        </p:txBody>
      </p:sp>
    </p:spTree>
    <p:extLst>
      <p:ext uri="{BB962C8B-B14F-4D97-AF65-F5344CB8AC3E}">
        <p14:creationId xmlns:p14="http://schemas.microsoft.com/office/powerpoint/2010/main" val="1724269447"/>
      </p:ext>
    </p:extLst>
  </p:cSld>
  <p:clrMapOvr>
    <a:masterClrMapping/>
  </p:clrMapOvr>
  <p:hf hdr="0" ftr="0"/>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de-DE" noProof="0" smtClean="0"/>
              <a:t>Titelmasterformat durch Klicken bearbeiten</a:t>
            </a:r>
            <a:endParaRPr lang="en-GB" noProof="0" dirty="0"/>
          </a:p>
        </p:txBody>
      </p:sp>
      <p:sp>
        <p:nvSpPr>
          <p:cNvPr id="3" name="Tijdelijke aanduiding voor inhoud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noProof="0" dirty="0"/>
          </a:p>
        </p:txBody>
      </p:sp>
    </p:spTree>
    <p:extLst>
      <p:ext uri="{BB962C8B-B14F-4D97-AF65-F5344CB8AC3E}">
        <p14:creationId xmlns:p14="http://schemas.microsoft.com/office/powerpoint/2010/main" val="1857999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0"/>
            </a:lvl1pPr>
          </a:lstStyle>
          <a:p>
            <a:r>
              <a:rPr lang="en-GB" noProof="0" dirty="0" smtClean="0"/>
              <a:t>Change title</a:t>
            </a:r>
            <a:endParaRPr lang="en-GB" noProof="0" dirty="0"/>
          </a:p>
        </p:txBody>
      </p:sp>
      <p:sp>
        <p:nvSpPr>
          <p:cNvPr id="3" name="Tijdelijke aanduiding voor inhoud 2"/>
          <p:cNvSpPr>
            <a:spLocks noGrp="1"/>
          </p:cNvSpPr>
          <p:nvPr>
            <p:ph idx="1" hasCustomPrompt="1"/>
          </p:nvPr>
        </p:nvSpPr>
        <p:spPr/>
        <p:txBody>
          <a:body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noProof="0"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Diapozitiv titlu">
    <p:spTree>
      <p:nvGrpSpPr>
        <p:cNvPr id="1" name=""/>
        <p:cNvGrpSpPr/>
        <p:nvPr/>
      </p:nvGrpSpPr>
      <p:grpSpPr>
        <a:xfrm>
          <a:off x="0" y="0"/>
          <a:ext cx="0" cy="0"/>
          <a:chOff x="0" y="0"/>
          <a:chExt cx="0" cy="0"/>
        </a:xfrm>
      </p:grpSpPr>
      <p:sp>
        <p:nvSpPr>
          <p:cNvPr id="2" name="Titlu 1"/>
          <p:cNvSpPr>
            <a:spLocks noGrp="1"/>
          </p:cNvSpPr>
          <p:nvPr>
            <p:ph type="ctrTitle"/>
          </p:nvPr>
        </p:nvSpPr>
        <p:spPr>
          <a:xfrm>
            <a:off x="685800" y="2130425"/>
            <a:ext cx="7772400" cy="1470025"/>
          </a:xfrm>
        </p:spPr>
        <p:txBody>
          <a:bodyPr/>
          <a:lstStyle/>
          <a:p>
            <a:r>
              <a:rPr lang="ro-RO" smtClean="0"/>
              <a:t>Faceți clic pentru a edita stilul de titlu Coordonator</a:t>
            </a:r>
            <a:endParaRPr lang="ro-RO"/>
          </a:p>
        </p:txBody>
      </p:sp>
      <p:sp>
        <p:nvSpPr>
          <p:cNvPr id="3" name="Subtitlu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o-RO" smtClean="0"/>
              <a:t>Faceți clic pentru editarea stilului de subtitlu al coordonatorului</a:t>
            </a:r>
            <a:endParaRPr lang="ro-RO"/>
          </a:p>
        </p:txBody>
      </p:sp>
      <p:sp>
        <p:nvSpPr>
          <p:cNvPr id="4" name="Substituent dată 3"/>
          <p:cNvSpPr>
            <a:spLocks noGrp="1"/>
          </p:cNvSpPr>
          <p:nvPr>
            <p:ph type="dt" sz="half" idx="10"/>
          </p:nvPr>
        </p:nvSpPr>
        <p:spPr>
          <a:xfrm>
            <a:off x="457200" y="6356350"/>
            <a:ext cx="2133600" cy="365125"/>
          </a:xfrm>
          <a:prstGeom prst="rect">
            <a:avLst/>
          </a:prstGeom>
        </p:spPr>
        <p:txBody>
          <a:bodyPr/>
          <a:lstStyle>
            <a:lvl1pPr>
              <a:defRPr/>
            </a:lvl1pPr>
          </a:lstStyle>
          <a:p>
            <a:pPr>
              <a:defRPr/>
            </a:pPr>
            <a:fld id="{D1FAFA6F-FC1E-4FE0-8E92-3F2BEDB5509F}" type="datetime1">
              <a:rPr lang="ro-RO">
                <a:solidFill>
                  <a:prstClr val="white"/>
                </a:solidFill>
              </a:rPr>
              <a:pPr>
                <a:defRPr/>
              </a:pPr>
              <a:t>24.02.2016</a:t>
            </a:fld>
            <a:endParaRPr lang="ro-RO">
              <a:solidFill>
                <a:prstClr val="white"/>
              </a:solidFill>
            </a:endParaRPr>
          </a:p>
        </p:txBody>
      </p:sp>
      <p:sp>
        <p:nvSpPr>
          <p:cNvPr id="5" name="Substituent subsol 4"/>
          <p:cNvSpPr>
            <a:spLocks noGrp="1"/>
          </p:cNvSpPr>
          <p:nvPr>
            <p:ph type="ftr" sz="quarter" idx="11"/>
          </p:nvPr>
        </p:nvSpPr>
        <p:spPr>
          <a:xfrm>
            <a:off x="914400" y="6248400"/>
            <a:ext cx="5657864" cy="457200"/>
          </a:xfrm>
          <a:prstGeom prst="rect">
            <a:avLst/>
          </a:prstGeom>
        </p:spPr>
        <p:txBody>
          <a:bodyPr/>
          <a:lstStyle>
            <a:lvl1pPr>
              <a:defRPr/>
            </a:lvl1pPr>
          </a:lstStyle>
          <a:p>
            <a:pPr>
              <a:defRPr/>
            </a:pPr>
            <a:r>
              <a:rPr lang="en-US">
                <a:solidFill>
                  <a:prstClr val="white"/>
                </a:solidFill>
              </a:rPr>
              <a:t>The 2nd International Conference: Institutional Strategic Quality Management  ISQM2010</a:t>
            </a:r>
            <a:endParaRPr lang="ro-RO">
              <a:solidFill>
                <a:prstClr val="white"/>
              </a:solidFill>
            </a:endParaRPr>
          </a:p>
        </p:txBody>
      </p:sp>
      <p:sp>
        <p:nvSpPr>
          <p:cNvPr id="6" name="Substituent număr diapozitiv 5"/>
          <p:cNvSpPr>
            <a:spLocks noGrp="1"/>
          </p:cNvSpPr>
          <p:nvPr>
            <p:ph type="sldNum" sz="quarter" idx="12"/>
          </p:nvPr>
        </p:nvSpPr>
        <p:spPr>
          <a:xfrm>
            <a:off x="8358214" y="6257948"/>
            <a:ext cx="533400" cy="457200"/>
          </a:xfrm>
          <a:prstGeom prst="rect">
            <a:avLst/>
          </a:prstGeom>
        </p:spPr>
        <p:txBody>
          <a:bodyPr/>
          <a:lstStyle>
            <a:lvl1pPr>
              <a:defRPr/>
            </a:lvl1pPr>
          </a:lstStyle>
          <a:p>
            <a:pPr>
              <a:defRPr/>
            </a:pPr>
            <a:fld id="{2C53A58F-B9C3-432A-A6D2-58436D34F7E1}" type="slidenum">
              <a:rPr lang="ro-RO">
                <a:solidFill>
                  <a:prstClr val="white"/>
                </a:solidFill>
              </a:rPr>
              <a:pPr>
                <a:defRPr/>
              </a:pPr>
              <a:t>‹nr.›</a:t>
            </a:fld>
            <a:endParaRPr lang="ro-RO">
              <a:solidFill>
                <a:prstClr val="white"/>
              </a:solidFill>
            </a:endParaRPr>
          </a:p>
        </p:txBody>
      </p:sp>
    </p:spTree>
    <p:extLst>
      <p:ext uri="{BB962C8B-B14F-4D97-AF65-F5344CB8AC3E}">
        <p14:creationId xmlns:p14="http://schemas.microsoft.com/office/powerpoint/2010/main" val="58446542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1_Sectiekop">
    <p:spTree>
      <p:nvGrpSpPr>
        <p:cNvPr id="1" name=""/>
        <p:cNvGrpSpPr/>
        <p:nvPr/>
      </p:nvGrpSpPr>
      <p:grpSpPr>
        <a:xfrm>
          <a:off x="0" y="0"/>
          <a:ext cx="0" cy="0"/>
          <a:chOff x="0" y="0"/>
          <a:chExt cx="0" cy="0"/>
        </a:xfrm>
      </p:grpSpPr>
      <p:sp>
        <p:nvSpPr>
          <p:cNvPr id="2" name="Titel 1"/>
          <p:cNvSpPr>
            <a:spLocks noGrp="1"/>
          </p:cNvSpPr>
          <p:nvPr>
            <p:ph type="title"/>
          </p:nvPr>
        </p:nvSpPr>
        <p:spPr>
          <a:xfrm>
            <a:off x="714348" y="2928934"/>
            <a:ext cx="7772400" cy="1362075"/>
          </a:xfrm>
        </p:spPr>
        <p:txBody>
          <a:bodyPr anchor="ctr"/>
          <a:lstStyle>
            <a:lvl1pPr algn="r">
              <a:defRPr sz="3600" b="1" cap="none" baseline="0">
                <a:effectLst>
                  <a:glow rad="63500">
                    <a:schemeClr val="accent5">
                      <a:satMod val="175000"/>
                      <a:alpha val="40000"/>
                    </a:schemeClr>
                  </a:glow>
                  <a:reflection blurRad="6350" stA="50000" endA="300" endPos="50000" dist="29997" dir="5400000" sy="-100000" algn="bl" rotWithShape="0"/>
                </a:effectLst>
              </a:defRPr>
            </a:lvl1pPr>
          </a:lstStyle>
          <a:p>
            <a:r>
              <a:rPr lang="de-DE" noProof="0" smtClean="0"/>
              <a:t>Titelmasterformat durch Klicken bearbeiten</a:t>
            </a:r>
            <a:endParaRPr lang="en-GB" noProof="0"/>
          </a:p>
        </p:txBody>
      </p:sp>
    </p:spTree>
    <p:extLst>
      <p:ext uri="{BB962C8B-B14F-4D97-AF65-F5344CB8AC3E}">
        <p14:creationId xmlns:p14="http://schemas.microsoft.com/office/powerpoint/2010/main" val="368730276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Rounded MT Bold" pitchFamily="34" charset="0"/>
              </a:defRPr>
            </a:lvl1pPr>
          </a:lstStyle>
          <a:p>
            <a:r>
              <a:rPr lang="de-DE" noProof="0" smtClean="0"/>
              <a:t>Titelmasterformat durch Klicken bearbeiten</a:t>
            </a:r>
            <a:endParaRPr lang="en-GB" noProof="0" dirty="0"/>
          </a:p>
        </p:txBody>
      </p:sp>
    </p:spTree>
    <p:extLst>
      <p:ext uri="{BB962C8B-B14F-4D97-AF65-F5344CB8AC3E}">
        <p14:creationId xmlns:p14="http://schemas.microsoft.com/office/powerpoint/2010/main" val="69176759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006147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1"/>
          <p:cNvSpPr>
            <a:spLocks noGrp="1" noChangeArrowheads="1"/>
          </p:cNvSpPr>
          <p:nvPr>
            <p:ph type="ftr" sz="quarter" idx="10"/>
          </p:nvPr>
        </p:nvSpPr>
        <p:spPr>
          <a:xfrm>
            <a:off x="4356100" y="6497638"/>
            <a:ext cx="4787900" cy="360362"/>
          </a:xfrm>
          <a:prstGeom prst="rect">
            <a:avLst/>
          </a:prstGeom>
        </p:spPr>
        <p:txBody>
          <a:bodyPr/>
          <a:lstStyle>
            <a:lvl1pPr eaLnBrk="0" hangingPunct="0">
              <a:defRPr>
                <a:latin typeface="Arial" charset="0"/>
                <a:cs typeface="+mn-cs"/>
              </a:defRPr>
            </a:lvl1pPr>
          </a:lstStyle>
          <a:p>
            <a:pPr>
              <a:defRPr/>
            </a:pPr>
            <a:endParaRPr lang="en-GB">
              <a:solidFill>
                <a:srgbClr val="FFFFFF"/>
              </a:solidFill>
            </a:endParaRPr>
          </a:p>
        </p:txBody>
      </p:sp>
    </p:spTree>
    <p:extLst>
      <p:ext uri="{BB962C8B-B14F-4D97-AF65-F5344CB8AC3E}">
        <p14:creationId xmlns:p14="http://schemas.microsoft.com/office/powerpoint/2010/main" val="94065169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cSld name="2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nl-NL" noProof="0" smtClean="0"/>
              <a:t>Klik om de stijl te bewerken</a:t>
            </a:r>
            <a:endParaRPr lang="en-GB" noProof="0" dirty="0"/>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noProof="0" dirty="0"/>
          </a:p>
        </p:txBody>
      </p:sp>
    </p:spTree>
    <p:extLst>
      <p:ext uri="{BB962C8B-B14F-4D97-AF65-F5344CB8AC3E}">
        <p14:creationId xmlns:p14="http://schemas.microsoft.com/office/powerpoint/2010/main" val="168646622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rgbClr val="007000"/>
        </a:solidFill>
        <a:effectLst/>
      </p:bgPr>
    </p:bg>
    <p:spTree>
      <p:nvGrpSpPr>
        <p:cNvPr id="1" name=""/>
        <p:cNvGrpSpPr/>
        <p:nvPr/>
      </p:nvGrpSpPr>
      <p:grpSpPr>
        <a:xfrm>
          <a:off x="0" y="0"/>
          <a:ext cx="0" cy="0"/>
          <a:chOff x="0" y="0"/>
          <a:chExt cx="0" cy="0"/>
        </a:xfrm>
      </p:grpSpPr>
      <p:sp>
        <p:nvSpPr>
          <p:cNvPr id="6" name="Rechthoek 3"/>
          <p:cNvSpPr>
            <a:spLocks noChangeArrowheads="1"/>
          </p:cNvSpPr>
          <p:nvPr/>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sp>
        <p:nvSpPr>
          <p:cNvPr id="7" name="Rectangle 53"/>
          <p:cNvSpPr>
            <a:spLocks noChangeArrowheads="1"/>
          </p:cNvSpPr>
          <p:nvPr/>
        </p:nvSpPr>
        <p:spPr bwMode="auto">
          <a:xfrm>
            <a:off x="684213" y="2276475"/>
            <a:ext cx="7315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000066"/>
              </a:solidFill>
              <a:cs typeface="Arial" pitchFamily="34" charset="0"/>
            </a:endParaRPr>
          </a:p>
        </p:txBody>
      </p:sp>
      <p:pic>
        <p:nvPicPr>
          <p:cNvPr id="8" name="Picture 54" descr="C:\Mijn_documenten\Mijn afbeeldingen\Qrossroads poster\ECA_PMS [Converted].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hoek 6"/>
          <p:cNvSpPr>
            <a:spLocks noChangeArrowheads="1"/>
          </p:cNvSpPr>
          <p:nvPr userDrawn="1"/>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 name="Picture 54" descr="C:\Mijn_documenten\Mijn afbeeldingen\Qrossroads poster\ECA_PMS [Converted].t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62" name="Rectangle 2"/>
          <p:cNvSpPr>
            <a:spLocks noGrp="1" noChangeArrowheads="1"/>
          </p:cNvSpPr>
          <p:nvPr>
            <p:ph type="ctrTitle" sz="quarter"/>
          </p:nvPr>
        </p:nvSpPr>
        <p:spPr>
          <a:xfrm>
            <a:off x="757262" y="2276475"/>
            <a:ext cx="7315200" cy="427038"/>
          </a:xfrm>
          <a:ln w="12700"/>
        </p:spPr>
        <p:txBody>
          <a:bodyPr lIns="0" tIns="0" rIns="0" bIns="0" anchor="b">
            <a:spAutoFit/>
          </a:bodyPr>
          <a:lstStyle>
            <a:lvl1pPr marL="0" indent="0" algn="r">
              <a:defRPr b="1" baseline="0">
                <a:solidFill>
                  <a:schemeClr val="bg1"/>
                </a:solidFill>
                <a:effectLst>
                  <a:outerShdw blurRad="38100" dist="38100" dir="2700000" algn="tl">
                    <a:srgbClr val="000000"/>
                  </a:outerShdw>
                </a:effectLst>
              </a:defRPr>
            </a:lvl1pPr>
          </a:lstStyle>
          <a:p>
            <a:r>
              <a:rPr lang="de-DE" noProof="0" smtClean="0"/>
              <a:t>Titelmasterformat durch Klicken bearbeiten</a:t>
            </a:r>
            <a:endParaRPr lang="en-GB" noProof="0" dirty="0"/>
          </a:p>
        </p:txBody>
      </p:sp>
      <p:sp>
        <p:nvSpPr>
          <p:cNvPr id="399363" name="Rectangle 3"/>
          <p:cNvSpPr>
            <a:spLocks noGrp="1" noChangeArrowheads="1"/>
          </p:cNvSpPr>
          <p:nvPr>
            <p:ph type="subTitle" sz="quarter" idx="1"/>
          </p:nvPr>
        </p:nvSpPr>
        <p:spPr>
          <a:xfrm>
            <a:off x="1519262" y="3143248"/>
            <a:ext cx="6553200" cy="338554"/>
          </a:xfrm>
          <a:ln w="12700"/>
        </p:spPr>
        <p:txBody>
          <a:bodyPr lIns="0" tIns="0" rIns="0" bIns="0">
            <a:spAutoFit/>
          </a:bodyPr>
          <a:lstStyle>
            <a:lvl1pPr marL="0" indent="0" algn="r">
              <a:lnSpc>
                <a:spcPct val="100000"/>
              </a:lnSpc>
              <a:defRPr sz="2200">
                <a:solidFill>
                  <a:schemeClr val="bg1"/>
                </a:solidFill>
              </a:defRPr>
            </a:lvl1pPr>
          </a:lstStyle>
          <a:p>
            <a:r>
              <a:rPr lang="de-DE" noProof="0" smtClean="0"/>
              <a:t>Formatvorlage des Untertitelmasters durch Klicken bearbeiten</a:t>
            </a:r>
            <a:endParaRPr lang="en-GB" noProof="0" dirty="0"/>
          </a:p>
        </p:txBody>
      </p:sp>
      <p:sp>
        <p:nvSpPr>
          <p:cNvPr id="15" name="Tijdelijke aanduiding voor tekst 14"/>
          <p:cNvSpPr>
            <a:spLocks noGrp="1"/>
          </p:cNvSpPr>
          <p:nvPr>
            <p:ph type="body" sz="quarter" idx="10"/>
          </p:nvPr>
        </p:nvSpPr>
        <p:spPr>
          <a:xfrm>
            <a:off x="1519200" y="3584049"/>
            <a:ext cx="6552000" cy="276999"/>
          </a:xfrm>
          <a:noFill/>
          <a:ln w="12700">
            <a:noFill/>
            <a:miter lim="800000"/>
            <a:headEnd/>
            <a:tailEnd/>
          </a:ln>
        </p:spPr>
        <p:txBody>
          <a:bodyPr lIns="0" tIns="0" rIns="0" bIns="0">
            <a:spAutoFit/>
          </a:bodyPr>
          <a:lstStyle>
            <a:lvl1pPr marL="0" indent="0" algn="r" rtl="0" eaLnBrk="1" fontAlgn="base" hangingPunct="1">
              <a:lnSpc>
                <a:spcPct val="100000"/>
              </a:lnSpc>
              <a:spcBef>
                <a:spcPct val="10000"/>
              </a:spcBef>
              <a:spcAft>
                <a:spcPct val="20000"/>
              </a:spcAft>
              <a:buClr>
                <a:srgbClr val="007000"/>
              </a:buClr>
              <a:buChar char="•"/>
              <a:defRPr lang="nl-NL" sz="1800" baseline="0" noProof="0" dirty="0" smtClean="0">
                <a:solidFill>
                  <a:schemeClr val="bg1"/>
                </a:solidFill>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smtClean="0"/>
              <a:t>Textmasterformat bearbeiten</a:t>
            </a:r>
          </a:p>
        </p:txBody>
      </p:sp>
      <p:sp>
        <p:nvSpPr>
          <p:cNvPr id="16" name="Tijdelijke aanduiding voor tekst 14"/>
          <p:cNvSpPr>
            <a:spLocks noGrp="1"/>
          </p:cNvSpPr>
          <p:nvPr>
            <p:ph type="body" sz="quarter" idx="11"/>
          </p:nvPr>
        </p:nvSpPr>
        <p:spPr>
          <a:xfrm>
            <a:off x="1519200" y="4293096"/>
            <a:ext cx="6552000" cy="215444"/>
          </a:xfrm>
          <a:noFill/>
          <a:ln w="12700">
            <a:noFill/>
            <a:miter lim="800000"/>
            <a:headEnd/>
            <a:tailEnd/>
          </a:ln>
        </p:spPr>
        <p:txBody>
          <a:bodyPr lIns="0" tIns="0" rIns="0" bIns="0">
            <a:spAutoFit/>
          </a:bodyPr>
          <a:lstStyle>
            <a:lvl1pPr marL="0" marR="0" indent="0" algn="r" defTabSz="914400" rtl="0" eaLnBrk="1" fontAlgn="base" latinLnBrk="0" hangingPunct="1">
              <a:lnSpc>
                <a:spcPct val="100000"/>
              </a:lnSpc>
              <a:spcBef>
                <a:spcPct val="10000"/>
              </a:spcBef>
              <a:spcAft>
                <a:spcPct val="20000"/>
              </a:spcAft>
              <a:buClr>
                <a:srgbClr val="007000"/>
              </a:buClr>
              <a:buSzTx/>
              <a:buFontTx/>
              <a:buNone/>
              <a:tabLst/>
              <a:defRPr kumimoji="0" lang="en-GB" sz="1400" b="0" i="0" u="none" strike="noStrike" kern="0" cap="none" spc="0" normalizeH="0" baseline="0" noProof="0" dirty="0" smtClean="0">
                <a:ln>
                  <a:noFill/>
                </a:ln>
                <a:solidFill>
                  <a:schemeClr val="bg1"/>
                </a:solidFill>
                <a:effectLst/>
                <a:uLnTx/>
                <a:uFillTx/>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noProof="0" smtClean="0"/>
              <a:t>Textmasterformat bearbeiten</a:t>
            </a:r>
          </a:p>
        </p:txBody>
      </p:sp>
    </p:spTree>
    <p:extLst>
      <p:ext uri="{BB962C8B-B14F-4D97-AF65-F5344CB8AC3E}">
        <p14:creationId xmlns:p14="http://schemas.microsoft.com/office/powerpoint/2010/main" val="3134413335"/>
      </p:ext>
    </p:extLst>
  </p:cSld>
  <p:clrMapOvr>
    <a:masterClrMapping/>
  </p:clrMapOvr>
  <p:hf hdr="0" ftr="0"/>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de-DE" noProof="0" smtClean="0"/>
              <a:t>Titelmasterformat durch Klicken bearbeiten</a:t>
            </a:r>
            <a:endParaRPr lang="en-GB" noProof="0" dirty="0"/>
          </a:p>
        </p:txBody>
      </p:sp>
      <p:sp>
        <p:nvSpPr>
          <p:cNvPr id="3" name="Tijdelijke aanduiding voor inhoud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noProof="0" dirty="0"/>
          </a:p>
        </p:txBody>
      </p:sp>
    </p:spTree>
    <p:extLst>
      <p:ext uri="{BB962C8B-B14F-4D97-AF65-F5344CB8AC3E}">
        <p14:creationId xmlns:p14="http://schemas.microsoft.com/office/powerpoint/2010/main" val="350059930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1_Sectiekop">
    <p:spTree>
      <p:nvGrpSpPr>
        <p:cNvPr id="1" name=""/>
        <p:cNvGrpSpPr/>
        <p:nvPr/>
      </p:nvGrpSpPr>
      <p:grpSpPr>
        <a:xfrm>
          <a:off x="0" y="0"/>
          <a:ext cx="0" cy="0"/>
          <a:chOff x="0" y="0"/>
          <a:chExt cx="0" cy="0"/>
        </a:xfrm>
      </p:grpSpPr>
      <p:sp>
        <p:nvSpPr>
          <p:cNvPr id="2" name="Titel 1"/>
          <p:cNvSpPr>
            <a:spLocks noGrp="1"/>
          </p:cNvSpPr>
          <p:nvPr>
            <p:ph type="title"/>
          </p:nvPr>
        </p:nvSpPr>
        <p:spPr>
          <a:xfrm>
            <a:off x="714348" y="2928934"/>
            <a:ext cx="7772400" cy="1362075"/>
          </a:xfrm>
        </p:spPr>
        <p:txBody>
          <a:bodyPr anchor="ctr"/>
          <a:lstStyle>
            <a:lvl1pPr algn="r">
              <a:defRPr sz="3600" b="1" cap="none" baseline="0">
                <a:effectLst>
                  <a:glow rad="63500">
                    <a:schemeClr val="accent5">
                      <a:satMod val="175000"/>
                      <a:alpha val="40000"/>
                    </a:schemeClr>
                  </a:glow>
                  <a:reflection blurRad="6350" stA="50000" endA="300" endPos="50000" dist="29997" dir="5400000" sy="-100000" algn="bl" rotWithShape="0"/>
                </a:effectLst>
              </a:defRPr>
            </a:lvl1pPr>
          </a:lstStyle>
          <a:p>
            <a:r>
              <a:rPr lang="de-DE" noProof="0" smtClean="0"/>
              <a:t>Titelmasterformat durch Klicken bearbeiten</a:t>
            </a:r>
            <a:endParaRPr lang="en-GB" noProof="0"/>
          </a:p>
        </p:txBody>
      </p:sp>
    </p:spTree>
    <p:extLst>
      <p:ext uri="{BB962C8B-B14F-4D97-AF65-F5344CB8AC3E}">
        <p14:creationId xmlns:p14="http://schemas.microsoft.com/office/powerpoint/2010/main" val="408216557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Rounded MT Bold" pitchFamily="34" charset="0"/>
              </a:defRPr>
            </a:lvl1pPr>
          </a:lstStyle>
          <a:p>
            <a:r>
              <a:rPr lang="de-DE" noProof="0" smtClean="0"/>
              <a:t>Titelmasterformat durch Klicken bearbeiten</a:t>
            </a:r>
            <a:endParaRPr lang="en-GB" noProof="0" dirty="0"/>
          </a:p>
        </p:txBody>
      </p:sp>
    </p:spTree>
    <p:extLst>
      <p:ext uri="{BB962C8B-B14F-4D97-AF65-F5344CB8AC3E}">
        <p14:creationId xmlns:p14="http://schemas.microsoft.com/office/powerpoint/2010/main" val="194421910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4089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noProof="0" smtClean="0"/>
              <a:t>Klik om de stijl te bewerken</a:t>
            </a:r>
            <a:endParaRPr lang="en-GB" noProof="0" dirty="0"/>
          </a:p>
        </p:txBody>
      </p:sp>
      <p:sp>
        <p:nvSpPr>
          <p:cNvPr id="3" name="Tijdelijke aanduiding voor inhoud 2"/>
          <p:cNvSpPr>
            <a:spLocks noGrp="1"/>
          </p:cNvSpPr>
          <p:nvPr>
            <p:ph sz="half" idx="1"/>
          </p:nvPr>
        </p:nvSpPr>
        <p:spPr>
          <a:xfrm>
            <a:off x="914400" y="1929600"/>
            <a:ext cx="3695700" cy="4142606"/>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noProof="0" dirty="0" smtClean="0"/>
              <a:t>Klik om de modelstijlen te bewerken</a:t>
            </a:r>
          </a:p>
          <a:p>
            <a:pPr lvl="1"/>
            <a:r>
              <a:rPr lang="nl-NL" noProof="0" dirty="0" smtClean="0"/>
              <a:t>Tweede niveau</a:t>
            </a:r>
          </a:p>
          <a:p>
            <a:pPr lvl="2"/>
            <a:r>
              <a:rPr lang="nl-NL" noProof="0" dirty="0" smtClean="0"/>
              <a:t>Derde niveau</a:t>
            </a:r>
          </a:p>
          <a:p>
            <a:pPr lvl="3"/>
            <a:r>
              <a:rPr lang="nl-NL" noProof="0" dirty="0" smtClean="0"/>
              <a:t>Vierde niveau</a:t>
            </a:r>
          </a:p>
          <a:p>
            <a:pPr lvl="4"/>
            <a:r>
              <a:rPr lang="nl-NL" noProof="0" dirty="0" smtClean="0"/>
              <a:t>Vijfde niveau</a:t>
            </a:r>
            <a:endParaRPr lang="en-GB" noProof="0" dirty="0"/>
          </a:p>
        </p:txBody>
      </p:sp>
      <p:sp>
        <p:nvSpPr>
          <p:cNvPr id="4" name="Tijdelijke aanduiding voor inhoud 3"/>
          <p:cNvSpPr>
            <a:spLocks noGrp="1"/>
          </p:cNvSpPr>
          <p:nvPr>
            <p:ph sz="half" idx="2"/>
          </p:nvPr>
        </p:nvSpPr>
        <p:spPr>
          <a:xfrm>
            <a:off x="4762500" y="1928802"/>
            <a:ext cx="3695700" cy="4167198"/>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noProof="0" dirty="0" smtClean="0"/>
              <a:t>Klik om de modelstijlen te bewerken</a:t>
            </a:r>
          </a:p>
          <a:p>
            <a:pPr lvl="1"/>
            <a:r>
              <a:rPr lang="nl-NL" noProof="0" dirty="0" smtClean="0"/>
              <a:t>Tweede niveau</a:t>
            </a:r>
          </a:p>
          <a:p>
            <a:pPr lvl="2"/>
            <a:r>
              <a:rPr lang="nl-NL" noProof="0" dirty="0" smtClean="0"/>
              <a:t>Derde niveau</a:t>
            </a:r>
          </a:p>
          <a:p>
            <a:pPr lvl="3"/>
            <a:r>
              <a:rPr lang="nl-NL" noProof="0" dirty="0" smtClean="0"/>
              <a:t>Vierde niveau</a:t>
            </a:r>
          </a:p>
          <a:p>
            <a:pPr lvl="4"/>
            <a:r>
              <a:rPr lang="nl-NL" noProof="0" dirty="0" smtClean="0"/>
              <a:t>Vijfde niveau</a:t>
            </a:r>
            <a:endParaRPr lang="en-GB" noProof="0" dirty="0"/>
          </a:p>
        </p:txBody>
      </p:sp>
      <p:sp>
        <p:nvSpPr>
          <p:cNvPr id="5" name="Rectangle 5"/>
          <p:cNvSpPr>
            <a:spLocks noGrp="1" noChangeArrowheads="1"/>
          </p:cNvSpPr>
          <p:nvPr>
            <p:ph type="ftr" sz="quarter" idx="10"/>
          </p:nvPr>
        </p:nvSpPr>
        <p:spPr>
          <a:xfrm>
            <a:off x="914400" y="6248400"/>
            <a:ext cx="5657864" cy="457200"/>
          </a:xfrm>
          <a:prstGeom prst="rect">
            <a:avLst/>
          </a:prstGeom>
          <a:ln/>
        </p:spPr>
        <p:txBody>
          <a:bodyPr/>
          <a:lstStyle>
            <a:lvl1pPr>
              <a:defRPr/>
            </a:lvl1pPr>
          </a:lstStyle>
          <a:p>
            <a:endParaRPr lang="en-GB" dirty="0">
              <a:solidFill>
                <a:prstClr val="white"/>
              </a:solidFill>
            </a:endParaRPr>
          </a:p>
        </p:txBody>
      </p:sp>
      <p:sp>
        <p:nvSpPr>
          <p:cNvPr id="6" name="Rectangle 6"/>
          <p:cNvSpPr>
            <a:spLocks noGrp="1" noChangeArrowheads="1"/>
          </p:cNvSpPr>
          <p:nvPr>
            <p:ph type="sldNum" sz="quarter" idx="11"/>
          </p:nvPr>
        </p:nvSpPr>
        <p:spPr>
          <a:xfrm>
            <a:off x="8358214" y="6257948"/>
            <a:ext cx="533400" cy="457200"/>
          </a:xfrm>
          <a:prstGeom prst="rect">
            <a:avLst/>
          </a:prstGeom>
          <a:ln/>
        </p:spPr>
        <p:txBody>
          <a:bodyPr/>
          <a:lstStyle>
            <a:lvl1pPr>
              <a:defRPr/>
            </a:lvl1pPr>
          </a:lstStyle>
          <a:p>
            <a:pPr>
              <a:defRPr/>
            </a:pPr>
            <a:fld id="{30CEB525-439D-43F0-834A-D328CED03311}" type="slidenum">
              <a:rPr lang="en-GB" smtClean="0">
                <a:solidFill>
                  <a:prstClr val="white"/>
                </a:solidFill>
              </a:rPr>
              <a:pPr>
                <a:defRPr/>
              </a:pPr>
              <a:t>‹nr.›</a:t>
            </a:fld>
            <a:endParaRPr lang="en-GB" dirty="0">
              <a:solidFill>
                <a:prstClr val="white"/>
              </a:solidFill>
            </a:endParaRPr>
          </a:p>
        </p:txBody>
      </p:sp>
    </p:spTree>
    <p:extLst>
      <p:ext uri="{BB962C8B-B14F-4D97-AF65-F5344CB8AC3E}">
        <p14:creationId xmlns:p14="http://schemas.microsoft.com/office/powerpoint/2010/main" val="137385808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1"/>
          <p:cNvSpPr>
            <a:spLocks noGrp="1" noChangeArrowheads="1"/>
          </p:cNvSpPr>
          <p:nvPr>
            <p:ph type="ftr" sz="quarter" idx="10"/>
          </p:nvPr>
        </p:nvSpPr>
        <p:spPr>
          <a:xfrm>
            <a:off x="4356100" y="6497638"/>
            <a:ext cx="4787900" cy="360362"/>
          </a:xfrm>
          <a:prstGeom prst="rect">
            <a:avLst/>
          </a:prstGeom>
        </p:spPr>
        <p:txBody>
          <a:bodyPr/>
          <a:lstStyle>
            <a:lvl1pPr eaLnBrk="0" hangingPunct="0">
              <a:defRPr>
                <a:latin typeface="Arial" charset="0"/>
                <a:cs typeface="+mn-cs"/>
              </a:defRPr>
            </a:lvl1pPr>
          </a:lstStyle>
          <a:p>
            <a:pPr>
              <a:defRPr/>
            </a:pPr>
            <a:endParaRPr lang="en-GB">
              <a:solidFill>
                <a:srgbClr val="FFFFFF"/>
              </a:solidFill>
            </a:endParaRPr>
          </a:p>
        </p:txBody>
      </p:sp>
    </p:spTree>
    <p:extLst>
      <p:ext uri="{BB962C8B-B14F-4D97-AF65-F5344CB8AC3E}">
        <p14:creationId xmlns:p14="http://schemas.microsoft.com/office/powerpoint/2010/main" val="256965316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cSld name="2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nl-NL" noProof="0" smtClean="0"/>
              <a:t>Klik om de stijl te bewerken</a:t>
            </a:r>
            <a:endParaRPr lang="en-GB" noProof="0" dirty="0"/>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noProof="0" dirty="0"/>
          </a:p>
        </p:txBody>
      </p:sp>
    </p:spTree>
    <p:extLst>
      <p:ext uri="{BB962C8B-B14F-4D97-AF65-F5344CB8AC3E}">
        <p14:creationId xmlns:p14="http://schemas.microsoft.com/office/powerpoint/2010/main" val="316588806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rgbClr val="007000"/>
        </a:solidFill>
        <a:effectLst/>
      </p:bgPr>
    </p:bg>
    <p:spTree>
      <p:nvGrpSpPr>
        <p:cNvPr id="1" name=""/>
        <p:cNvGrpSpPr/>
        <p:nvPr/>
      </p:nvGrpSpPr>
      <p:grpSpPr>
        <a:xfrm>
          <a:off x="0" y="0"/>
          <a:ext cx="0" cy="0"/>
          <a:chOff x="0" y="0"/>
          <a:chExt cx="0" cy="0"/>
        </a:xfrm>
      </p:grpSpPr>
      <p:sp>
        <p:nvSpPr>
          <p:cNvPr id="6" name="Rechthoek 3"/>
          <p:cNvSpPr>
            <a:spLocks noChangeArrowheads="1"/>
          </p:cNvSpPr>
          <p:nvPr/>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sp>
        <p:nvSpPr>
          <p:cNvPr id="7" name="Rectangle 53"/>
          <p:cNvSpPr>
            <a:spLocks noChangeArrowheads="1"/>
          </p:cNvSpPr>
          <p:nvPr/>
        </p:nvSpPr>
        <p:spPr bwMode="auto">
          <a:xfrm>
            <a:off x="684213" y="2276475"/>
            <a:ext cx="7315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000066"/>
              </a:solidFill>
              <a:cs typeface="Arial" pitchFamily="34" charset="0"/>
            </a:endParaRPr>
          </a:p>
        </p:txBody>
      </p:sp>
      <p:pic>
        <p:nvPicPr>
          <p:cNvPr id="8" name="Picture 54" descr="C:\Mijn_documenten\Mijn afbeeldingen\Qrossroads poster\ECA_PMS [Converted].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hoek 6"/>
          <p:cNvSpPr>
            <a:spLocks noChangeArrowheads="1"/>
          </p:cNvSpPr>
          <p:nvPr userDrawn="1"/>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 name="Picture 54" descr="C:\Mijn_documenten\Mijn afbeeldingen\Qrossroads poster\ECA_PMS [Converted].t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62" name="Rectangle 2"/>
          <p:cNvSpPr>
            <a:spLocks noGrp="1" noChangeArrowheads="1"/>
          </p:cNvSpPr>
          <p:nvPr>
            <p:ph type="ctrTitle" sz="quarter"/>
          </p:nvPr>
        </p:nvSpPr>
        <p:spPr>
          <a:xfrm>
            <a:off x="757262" y="2276475"/>
            <a:ext cx="7315200" cy="427038"/>
          </a:xfrm>
          <a:ln w="12700"/>
        </p:spPr>
        <p:txBody>
          <a:bodyPr lIns="0" tIns="0" rIns="0" bIns="0" anchor="b">
            <a:spAutoFit/>
          </a:bodyPr>
          <a:lstStyle>
            <a:lvl1pPr marL="0" indent="0" algn="r">
              <a:defRPr b="1" baseline="0">
                <a:solidFill>
                  <a:schemeClr val="bg1"/>
                </a:solidFill>
                <a:effectLst>
                  <a:outerShdw blurRad="38100" dist="38100" dir="2700000" algn="tl">
                    <a:srgbClr val="000000"/>
                  </a:outerShdw>
                </a:effectLst>
              </a:defRPr>
            </a:lvl1pPr>
          </a:lstStyle>
          <a:p>
            <a:r>
              <a:rPr lang="de-DE" noProof="0" smtClean="0"/>
              <a:t>Titelmasterformat durch Klicken bearbeiten</a:t>
            </a:r>
            <a:endParaRPr lang="en-GB" noProof="0" dirty="0"/>
          </a:p>
        </p:txBody>
      </p:sp>
      <p:sp>
        <p:nvSpPr>
          <p:cNvPr id="399363" name="Rectangle 3"/>
          <p:cNvSpPr>
            <a:spLocks noGrp="1" noChangeArrowheads="1"/>
          </p:cNvSpPr>
          <p:nvPr>
            <p:ph type="subTitle" sz="quarter" idx="1"/>
          </p:nvPr>
        </p:nvSpPr>
        <p:spPr>
          <a:xfrm>
            <a:off x="1519262" y="3143248"/>
            <a:ext cx="6553200" cy="338554"/>
          </a:xfrm>
          <a:ln w="12700"/>
        </p:spPr>
        <p:txBody>
          <a:bodyPr lIns="0" tIns="0" rIns="0" bIns="0">
            <a:spAutoFit/>
          </a:bodyPr>
          <a:lstStyle>
            <a:lvl1pPr marL="0" indent="0" algn="r">
              <a:lnSpc>
                <a:spcPct val="100000"/>
              </a:lnSpc>
              <a:defRPr sz="2200">
                <a:solidFill>
                  <a:schemeClr val="bg1"/>
                </a:solidFill>
              </a:defRPr>
            </a:lvl1pPr>
          </a:lstStyle>
          <a:p>
            <a:r>
              <a:rPr lang="de-DE" noProof="0" smtClean="0"/>
              <a:t>Formatvorlage des Untertitelmasters durch Klicken bearbeiten</a:t>
            </a:r>
            <a:endParaRPr lang="en-GB" noProof="0" dirty="0"/>
          </a:p>
        </p:txBody>
      </p:sp>
      <p:sp>
        <p:nvSpPr>
          <p:cNvPr id="15" name="Tijdelijke aanduiding voor tekst 14"/>
          <p:cNvSpPr>
            <a:spLocks noGrp="1"/>
          </p:cNvSpPr>
          <p:nvPr>
            <p:ph type="body" sz="quarter" idx="10"/>
          </p:nvPr>
        </p:nvSpPr>
        <p:spPr>
          <a:xfrm>
            <a:off x="1519200" y="3584049"/>
            <a:ext cx="6552000" cy="276999"/>
          </a:xfrm>
          <a:noFill/>
          <a:ln w="12700">
            <a:noFill/>
            <a:miter lim="800000"/>
            <a:headEnd/>
            <a:tailEnd/>
          </a:ln>
        </p:spPr>
        <p:txBody>
          <a:bodyPr lIns="0" tIns="0" rIns="0" bIns="0">
            <a:spAutoFit/>
          </a:bodyPr>
          <a:lstStyle>
            <a:lvl1pPr marL="0" indent="0" algn="r" rtl="0" eaLnBrk="1" fontAlgn="base" hangingPunct="1">
              <a:lnSpc>
                <a:spcPct val="100000"/>
              </a:lnSpc>
              <a:spcBef>
                <a:spcPct val="10000"/>
              </a:spcBef>
              <a:spcAft>
                <a:spcPct val="20000"/>
              </a:spcAft>
              <a:buClr>
                <a:srgbClr val="007000"/>
              </a:buClr>
              <a:buChar char="•"/>
              <a:defRPr lang="nl-NL" sz="1800" baseline="0" noProof="0" dirty="0" smtClean="0">
                <a:solidFill>
                  <a:schemeClr val="bg1"/>
                </a:solidFill>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smtClean="0"/>
              <a:t>Textmasterformat bearbeiten</a:t>
            </a:r>
          </a:p>
        </p:txBody>
      </p:sp>
      <p:sp>
        <p:nvSpPr>
          <p:cNvPr id="16" name="Tijdelijke aanduiding voor tekst 14"/>
          <p:cNvSpPr>
            <a:spLocks noGrp="1"/>
          </p:cNvSpPr>
          <p:nvPr>
            <p:ph type="body" sz="quarter" idx="11"/>
          </p:nvPr>
        </p:nvSpPr>
        <p:spPr>
          <a:xfrm>
            <a:off x="1519200" y="4293096"/>
            <a:ext cx="6552000" cy="215444"/>
          </a:xfrm>
          <a:noFill/>
          <a:ln w="12700">
            <a:noFill/>
            <a:miter lim="800000"/>
            <a:headEnd/>
            <a:tailEnd/>
          </a:ln>
        </p:spPr>
        <p:txBody>
          <a:bodyPr lIns="0" tIns="0" rIns="0" bIns="0">
            <a:spAutoFit/>
          </a:bodyPr>
          <a:lstStyle>
            <a:lvl1pPr marL="0" marR="0" indent="0" algn="r" defTabSz="914400" rtl="0" eaLnBrk="1" fontAlgn="base" latinLnBrk="0" hangingPunct="1">
              <a:lnSpc>
                <a:spcPct val="100000"/>
              </a:lnSpc>
              <a:spcBef>
                <a:spcPct val="10000"/>
              </a:spcBef>
              <a:spcAft>
                <a:spcPct val="20000"/>
              </a:spcAft>
              <a:buClr>
                <a:srgbClr val="007000"/>
              </a:buClr>
              <a:buSzTx/>
              <a:buFontTx/>
              <a:buNone/>
              <a:tabLst/>
              <a:defRPr kumimoji="0" lang="en-GB" sz="1400" b="0" i="0" u="none" strike="noStrike" kern="0" cap="none" spc="0" normalizeH="0" baseline="0" noProof="0" dirty="0" smtClean="0">
                <a:ln>
                  <a:noFill/>
                </a:ln>
                <a:solidFill>
                  <a:schemeClr val="bg1"/>
                </a:solidFill>
                <a:effectLst/>
                <a:uLnTx/>
                <a:uFillTx/>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noProof="0" smtClean="0"/>
              <a:t>Textmasterformat bearbeiten</a:t>
            </a:r>
          </a:p>
        </p:txBody>
      </p:sp>
    </p:spTree>
    <p:extLst>
      <p:ext uri="{BB962C8B-B14F-4D97-AF65-F5344CB8AC3E}">
        <p14:creationId xmlns:p14="http://schemas.microsoft.com/office/powerpoint/2010/main" val="2913179429"/>
      </p:ext>
    </p:extLst>
  </p:cSld>
  <p:clrMapOvr>
    <a:masterClrMapping/>
  </p:clrMapOvr>
  <p:hf hdr="0" ftr="0"/>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de-DE" noProof="0" smtClean="0"/>
              <a:t>Titelmasterformat durch Klicken bearbeiten</a:t>
            </a:r>
            <a:endParaRPr lang="en-GB" noProof="0" dirty="0"/>
          </a:p>
        </p:txBody>
      </p:sp>
      <p:sp>
        <p:nvSpPr>
          <p:cNvPr id="3" name="Tijdelijke aanduiding voor inhoud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noProof="0" dirty="0"/>
          </a:p>
        </p:txBody>
      </p:sp>
    </p:spTree>
    <p:extLst>
      <p:ext uri="{BB962C8B-B14F-4D97-AF65-F5344CB8AC3E}">
        <p14:creationId xmlns:p14="http://schemas.microsoft.com/office/powerpoint/2010/main" val="53742872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1_Sectiekop">
    <p:spTree>
      <p:nvGrpSpPr>
        <p:cNvPr id="1" name=""/>
        <p:cNvGrpSpPr/>
        <p:nvPr/>
      </p:nvGrpSpPr>
      <p:grpSpPr>
        <a:xfrm>
          <a:off x="0" y="0"/>
          <a:ext cx="0" cy="0"/>
          <a:chOff x="0" y="0"/>
          <a:chExt cx="0" cy="0"/>
        </a:xfrm>
      </p:grpSpPr>
      <p:sp>
        <p:nvSpPr>
          <p:cNvPr id="2" name="Titel 1"/>
          <p:cNvSpPr>
            <a:spLocks noGrp="1"/>
          </p:cNvSpPr>
          <p:nvPr>
            <p:ph type="title"/>
          </p:nvPr>
        </p:nvSpPr>
        <p:spPr>
          <a:xfrm>
            <a:off x="714348" y="2928934"/>
            <a:ext cx="7772400" cy="1362075"/>
          </a:xfrm>
        </p:spPr>
        <p:txBody>
          <a:bodyPr anchor="ctr"/>
          <a:lstStyle>
            <a:lvl1pPr algn="r">
              <a:defRPr sz="3600" b="1" cap="none" baseline="0">
                <a:effectLst>
                  <a:glow rad="63500">
                    <a:schemeClr val="accent5">
                      <a:satMod val="175000"/>
                      <a:alpha val="40000"/>
                    </a:schemeClr>
                  </a:glow>
                  <a:reflection blurRad="6350" stA="50000" endA="300" endPos="50000" dist="29997" dir="5400000" sy="-100000" algn="bl" rotWithShape="0"/>
                </a:effectLst>
              </a:defRPr>
            </a:lvl1pPr>
          </a:lstStyle>
          <a:p>
            <a:r>
              <a:rPr lang="de-DE" noProof="0" smtClean="0"/>
              <a:t>Titelmasterformat durch Klicken bearbeiten</a:t>
            </a:r>
            <a:endParaRPr lang="en-GB" noProof="0"/>
          </a:p>
        </p:txBody>
      </p:sp>
    </p:spTree>
    <p:extLst>
      <p:ext uri="{BB962C8B-B14F-4D97-AF65-F5344CB8AC3E}">
        <p14:creationId xmlns:p14="http://schemas.microsoft.com/office/powerpoint/2010/main" val="302996916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Rounded MT Bold" pitchFamily="34" charset="0"/>
              </a:defRPr>
            </a:lvl1pPr>
          </a:lstStyle>
          <a:p>
            <a:r>
              <a:rPr lang="de-DE" noProof="0" smtClean="0"/>
              <a:t>Titelmasterformat durch Klicken bearbeiten</a:t>
            </a:r>
            <a:endParaRPr lang="en-GB" noProof="0" dirty="0"/>
          </a:p>
        </p:txBody>
      </p:sp>
    </p:spTree>
    <p:extLst>
      <p:ext uri="{BB962C8B-B14F-4D97-AF65-F5344CB8AC3E}">
        <p14:creationId xmlns:p14="http://schemas.microsoft.com/office/powerpoint/2010/main" val="258765215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775770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1"/>
          <p:cNvSpPr>
            <a:spLocks noGrp="1" noChangeArrowheads="1"/>
          </p:cNvSpPr>
          <p:nvPr>
            <p:ph type="ftr" sz="quarter" idx="10"/>
          </p:nvPr>
        </p:nvSpPr>
        <p:spPr>
          <a:xfrm>
            <a:off x="4356100" y="6497638"/>
            <a:ext cx="4787900" cy="360362"/>
          </a:xfrm>
          <a:prstGeom prst="rect">
            <a:avLst/>
          </a:prstGeom>
        </p:spPr>
        <p:txBody>
          <a:bodyPr/>
          <a:lstStyle>
            <a:lvl1pPr eaLnBrk="0" hangingPunct="0">
              <a:defRPr>
                <a:latin typeface="Arial" charset="0"/>
                <a:cs typeface="+mn-cs"/>
              </a:defRPr>
            </a:lvl1pPr>
          </a:lstStyle>
          <a:p>
            <a:pPr>
              <a:defRPr/>
            </a:pPr>
            <a:endParaRPr lang="en-GB">
              <a:solidFill>
                <a:srgbClr val="FFFFFF"/>
              </a:solidFill>
            </a:endParaRPr>
          </a:p>
        </p:txBody>
      </p:sp>
    </p:spTree>
    <p:extLst>
      <p:ext uri="{BB962C8B-B14F-4D97-AF65-F5344CB8AC3E}">
        <p14:creationId xmlns:p14="http://schemas.microsoft.com/office/powerpoint/2010/main" val="367173331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cSld name="2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nl-NL" noProof="0" smtClean="0"/>
              <a:t>Klik om de stijl te bewerken</a:t>
            </a:r>
            <a:endParaRPr lang="en-GB" noProof="0" dirty="0"/>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noProof="0" dirty="0"/>
          </a:p>
        </p:txBody>
      </p:sp>
    </p:spTree>
    <p:extLst>
      <p:ext uri="{BB962C8B-B14F-4D97-AF65-F5344CB8AC3E}">
        <p14:creationId xmlns:p14="http://schemas.microsoft.com/office/powerpoint/2010/main" val="404544835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rgbClr val="007000"/>
        </a:solidFill>
        <a:effectLst/>
      </p:bgPr>
    </p:bg>
    <p:spTree>
      <p:nvGrpSpPr>
        <p:cNvPr id="1" name=""/>
        <p:cNvGrpSpPr/>
        <p:nvPr/>
      </p:nvGrpSpPr>
      <p:grpSpPr>
        <a:xfrm>
          <a:off x="0" y="0"/>
          <a:ext cx="0" cy="0"/>
          <a:chOff x="0" y="0"/>
          <a:chExt cx="0" cy="0"/>
        </a:xfrm>
      </p:grpSpPr>
      <p:sp>
        <p:nvSpPr>
          <p:cNvPr id="6" name="Rechthoek 3"/>
          <p:cNvSpPr>
            <a:spLocks noChangeArrowheads="1"/>
          </p:cNvSpPr>
          <p:nvPr/>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sp>
        <p:nvSpPr>
          <p:cNvPr id="7" name="Rectangle 53"/>
          <p:cNvSpPr>
            <a:spLocks noChangeArrowheads="1"/>
          </p:cNvSpPr>
          <p:nvPr/>
        </p:nvSpPr>
        <p:spPr bwMode="auto">
          <a:xfrm>
            <a:off x="684213" y="2276475"/>
            <a:ext cx="7315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000066"/>
              </a:solidFill>
              <a:cs typeface="Arial" pitchFamily="34" charset="0"/>
            </a:endParaRPr>
          </a:p>
        </p:txBody>
      </p:sp>
      <p:pic>
        <p:nvPicPr>
          <p:cNvPr id="8" name="Picture 54" descr="C:\Mijn_documenten\Mijn afbeeldingen\Qrossroads poster\ECA_PMS [Converted].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hoek 6"/>
          <p:cNvSpPr>
            <a:spLocks noChangeArrowheads="1"/>
          </p:cNvSpPr>
          <p:nvPr userDrawn="1"/>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 name="Picture 54" descr="C:\Mijn_documenten\Mijn afbeeldingen\Qrossroads poster\ECA_PMS [Converted].t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62" name="Rectangle 2"/>
          <p:cNvSpPr>
            <a:spLocks noGrp="1" noChangeArrowheads="1"/>
          </p:cNvSpPr>
          <p:nvPr>
            <p:ph type="ctrTitle" sz="quarter"/>
          </p:nvPr>
        </p:nvSpPr>
        <p:spPr>
          <a:xfrm>
            <a:off x="757262" y="2276475"/>
            <a:ext cx="7315200" cy="427038"/>
          </a:xfrm>
          <a:ln w="12700"/>
        </p:spPr>
        <p:txBody>
          <a:bodyPr lIns="0" tIns="0" rIns="0" bIns="0" anchor="b">
            <a:spAutoFit/>
          </a:bodyPr>
          <a:lstStyle>
            <a:lvl1pPr marL="0" indent="0" algn="r">
              <a:defRPr b="1" baseline="0">
                <a:solidFill>
                  <a:schemeClr val="bg1"/>
                </a:solidFill>
                <a:effectLst>
                  <a:outerShdw blurRad="38100" dist="38100" dir="2700000" algn="tl">
                    <a:srgbClr val="000000"/>
                  </a:outerShdw>
                </a:effectLst>
              </a:defRPr>
            </a:lvl1pPr>
          </a:lstStyle>
          <a:p>
            <a:r>
              <a:rPr lang="de-DE" noProof="0" smtClean="0"/>
              <a:t>Titelmasterformat durch Klicken bearbeiten</a:t>
            </a:r>
            <a:endParaRPr lang="en-GB" noProof="0" dirty="0"/>
          </a:p>
        </p:txBody>
      </p:sp>
      <p:sp>
        <p:nvSpPr>
          <p:cNvPr id="399363" name="Rectangle 3"/>
          <p:cNvSpPr>
            <a:spLocks noGrp="1" noChangeArrowheads="1"/>
          </p:cNvSpPr>
          <p:nvPr>
            <p:ph type="subTitle" sz="quarter" idx="1"/>
          </p:nvPr>
        </p:nvSpPr>
        <p:spPr>
          <a:xfrm>
            <a:off x="1519262" y="3143248"/>
            <a:ext cx="6553200" cy="338554"/>
          </a:xfrm>
          <a:ln w="12700"/>
        </p:spPr>
        <p:txBody>
          <a:bodyPr lIns="0" tIns="0" rIns="0" bIns="0">
            <a:spAutoFit/>
          </a:bodyPr>
          <a:lstStyle>
            <a:lvl1pPr marL="0" indent="0" algn="r">
              <a:lnSpc>
                <a:spcPct val="100000"/>
              </a:lnSpc>
              <a:defRPr sz="2200">
                <a:solidFill>
                  <a:schemeClr val="bg1"/>
                </a:solidFill>
              </a:defRPr>
            </a:lvl1pPr>
          </a:lstStyle>
          <a:p>
            <a:r>
              <a:rPr lang="de-DE" noProof="0" smtClean="0"/>
              <a:t>Formatvorlage des Untertitelmasters durch Klicken bearbeiten</a:t>
            </a:r>
            <a:endParaRPr lang="en-GB" noProof="0" dirty="0"/>
          </a:p>
        </p:txBody>
      </p:sp>
      <p:sp>
        <p:nvSpPr>
          <p:cNvPr id="15" name="Tijdelijke aanduiding voor tekst 14"/>
          <p:cNvSpPr>
            <a:spLocks noGrp="1"/>
          </p:cNvSpPr>
          <p:nvPr>
            <p:ph type="body" sz="quarter" idx="10"/>
          </p:nvPr>
        </p:nvSpPr>
        <p:spPr>
          <a:xfrm>
            <a:off x="1519200" y="3584049"/>
            <a:ext cx="6552000" cy="276999"/>
          </a:xfrm>
          <a:noFill/>
          <a:ln w="12700">
            <a:noFill/>
            <a:miter lim="800000"/>
            <a:headEnd/>
            <a:tailEnd/>
          </a:ln>
        </p:spPr>
        <p:txBody>
          <a:bodyPr lIns="0" tIns="0" rIns="0" bIns="0">
            <a:spAutoFit/>
          </a:bodyPr>
          <a:lstStyle>
            <a:lvl1pPr marL="0" indent="0" algn="r" rtl="0" eaLnBrk="1" fontAlgn="base" hangingPunct="1">
              <a:lnSpc>
                <a:spcPct val="100000"/>
              </a:lnSpc>
              <a:spcBef>
                <a:spcPct val="10000"/>
              </a:spcBef>
              <a:spcAft>
                <a:spcPct val="20000"/>
              </a:spcAft>
              <a:buClr>
                <a:srgbClr val="007000"/>
              </a:buClr>
              <a:buChar char="•"/>
              <a:defRPr lang="nl-NL" sz="1800" baseline="0" noProof="0" dirty="0" smtClean="0">
                <a:solidFill>
                  <a:schemeClr val="bg1"/>
                </a:solidFill>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smtClean="0"/>
              <a:t>Textmasterformat bearbeiten</a:t>
            </a:r>
          </a:p>
        </p:txBody>
      </p:sp>
      <p:sp>
        <p:nvSpPr>
          <p:cNvPr id="16" name="Tijdelijke aanduiding voor tekst 14"/>
          <p:cNvSpPr>
            <a:spLocks noGrp="1"/>
          </p:cNvSpPr>
          <p:nvPr>
            <p:ph type="body" sz="quarter" idx="11"/>
          </p:nvPr>
        </p:nvSpPr>
        <p:spPr>
          <a:xfrm>
            <a:off x="1519200" y="4293096"/>
            <a:ext cx="6552000" cy="215444"/>
          </a:xfrm>
          <a:noFill/>
          <a:ln w="12700">
            <a:noFill/>
            <a:miter lim="800000"/>
            <a:headEnd/>
            <a:tailEnd/>
          </a:ln>
        </p:spPr>
        <p:txBody>
          <a:bodyPr lIns="0" tIns="0" rIns="0" bIns="0">
            <a:spAutoFit/>
          </a:bodyPr>
          <a:lstStyle>
            <a:lvl1pPr marL="0" marR="0" indent="0" algn="r" defTabSz="914400" rtl="0" eaLnBrk="1" fontAlgn="base" latinLnBrk="0" hangingPunct="1">
              <a:lnSpc>
                <a:spcPct val="100000"/>
              </a:lnSpc>
              <a:spcBef>
                <a:spcPct val="10000"/>
              </a:spcBef>
              <a:spcAft>
                <a:spcPct val="20000"/>
              </a:spcAft>
              <a:buClr>
                <a:srgbClr val="007000"/>
              </a:buClr>
              <a:buSzTx/>
              <a:buFontTx/>
              <a:buNone/>
              <a:tabLst/>
              <a:defRPr kumimoji="0" lang="en-GB" sz="1400" b="0" i="0" u="none" strike="noStrike" kern="0" cap="none" spc="0" normalizeH="0" baseline="0" noProof="0" dirty="0" smtClean="0">
                <a:ln>
                  <a:noFill/>
                </a:ln>
                <a:solidFill>
                  <a:schemeClr val="bg1"/>
                </a:solidFill>
                <a:effectLst/>
                <a:uLnTx/>
                <a:uFillTx/>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noProof="0" smtClean="0"/>
              <a:t>Textmasterformat bearbeiten</a:t>
            </a:r>
          </a:p>
        </p:txBody>
      </p:sp>
    </p:spTree>
    <p:extLst>
      <p:ext uri="{BB962C8B-B14F-4D97-AF65-F5344CB8AC3E}">
        <p14:creationId xmlns:p14="http://schemas.microsoft.com/office/powerpoint/2010/main" val="243280513"/>
      </p:ext>
    </p:extLst>
  </p:cSld>
  <p:clrMapOvr>
    <a:masterClrMapping/>
  </p:clrMapOvr>
  <p:hf hdr="0" ftr="0"/>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1"/>
          <p:cNvSpPr>
            <a:spLocks noGrp="1" noChangeArrowheads="1"/>
          </p:cNvSpPr>
          <p:nvPr>
            <p:ph type="ftr" sz="quarter" idx="10"/>
          </p:nvPr>
        </p:nvSpPr>
        <p:spPr>
          <a:xfrm>
            <a:off x="4356100" y="6497638"/>
            <a:ext cx="4787900" cy="360362"/>
          </a:xfrm>
          <a:prstGeom prst="rect">
            <a:avLst/>
          </a:prstGeom>
          <a:ln/>
        </p:spPr>
        <p:txBody>
          <a:bodyPr/>
          <a:lstStyle>
            <a:lvl1pPr>
              <a:defRPr/>
            </a:lvl1pPr>
          </a:lstStyle>
          <a:p>
            <a:pPr>
              <a:defRPr/>
            </a:pPr>
            <a:endParaRPr lang="en-GB">
              <a:solidFill>
                <a:prstClr val="white"/>
              </a:solidFill>
            </a:endParaRPr>
          </a:p>
        </p:txBody>
      </p:sp>
    </p:spTree>
    <p:extLst>
      <p:ext uri="{BB962C8B-B14F-4D97-AF65-F5344CB8AC3E}">
        <p14:creationId xmlns:p14="http://schemas.microsoft.com/office/powerpoint/2010/main" val="319943833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de-DE" noProof="0" smtClean="0"/>
              <a:t>Titelmasterformat durch Klicken bearbeiten</a:t>
            </a:r>
            <a:endParaRPr lang="en-GB" noProof="0" dirty="0"/>
          </a:p>
        </p:txBody>
      </p:sp>
      <p:sp>
        <p:nvSpPr>
          <p:cNvPr id="3" name="Tijdelijke aanduiding voor inhoud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noProof="0" dirty="0"/>
          </a:p>
        </p:txBody>
      </p:sp>
    </p:spTree>
    <p:extLst>
      <p:ext uri="{BB962C8B-B14F-4D97-AF65-F5344CB8AC3E}">
        <p14:creationId xmlns:p14="http://schemas.microsoft.com/office/powerpoint/2010/main" val="313902372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1_Sectiekop">
    <p:spTree>
      <p:nvGrpSpPr>
        <p:cNvPr id="1" name=""/>
        <p:cNvGrpSpPr/>
        <p:nvPr/>
      </p:nvGrpSpPr>
      <p:grpSpPr>
        <a:xfrm>
          <a:off x="0" y="0"/>
          <a:ext cx="0" cy="0"/>
          <a:chOff x="0" y="0"/>
          <a:chExt cx="0" cy="0"/>
        </a:xfrm>
      </p:grpSpPr>
      <p:sp>
        <p:nvSpPr>
          <p:cNvPr id="2" name="Titel 1"/>
          <p:cNvSpPr>
            <a:spLocks noGrp="1"/>
          </p:cNvSpPr>
          <p:nvPr>
            <p:ph type="title"/>
          </p:nvPr>
        </p:nvSpPr>
        <p:spPr>
          <a:xfrm>
            <a:off x="714348" y="2928934"/>
            <a:ext cx="7772400" cy="1362075"/>
          </a:xfrm>
        </p:spPr>
        <p:txBody>
          <a:bodyPr anchor="ctr"/>
          <a:lstStyle>
            <a:lvl1pPr algn="r">
              <a:defRPr sz="3600" b="1" cap="none" baseline="0">
                <a:effectLst>
                  <a:glow rad="63500">
                    <a:schemeClr val="accent5">
                      <a:satMod val="175000"/>
                      <a:alpha val="40000"/>
                    </a:schemeClr>
                  </a:glow>
                  <a:reflection blurRad="6350" stA="50000" endA="300" endPos="50000" dist="29997" dir="5400000" sy="-100000" algn="bl" rotWithShape="0"/>
                </a:effectLst>
              </a:defRPr>
            </a:lvl1pPr>
          </a:lstStyle>
          <a:p>
            <a:r>
              <a:rPr lang="de-DE" noProof="0" smtClean="0"/>
              <a:t>Titelmasterformat durch Klicken bearbeiten</a:t>
            </a:r>
            <a:endParaRPr lang="en-GB" noProof="0"/>
          </a:p>
        </p:txBody>
      </p:sp>
    </p:spTree>
    <p:extLst>
      <p:ext uri="{BB962C8B-B14F-4D97-AF65-F5344CB8AC3E}">
        <p14:creationId xmlns:p14="http://schemas.microsoft.com/office/powerpoint/2010/main" val="370324185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Rounded MT Bold" pitchFamily="34" charset="0"/>
              </a:defRPr>
            </a:lvl1pPr>
          </a:lstStyle>
          <a:p>
            <a:r>
              <a:rPr lang="de-DE" noProof="0" smtClean="0"/>
              <a:t>Titelmasterformat durch Klicken bearbeiten</a:t>
            </a:r>
            <a:endParaRPr lang="en-GB" noProof="0" dirty="0"/>
          </a:p>
        </p:txBody>
      </p:sp>
    </p:spTree>
    <p:extLst>
      <p:ext uri="{BB962C8B-B14F-4D97-AF65-F5344CB8AC3E}">
        <p14:creationId xmlns:p14="http://schemas.microsoft.com/office/powerpoint/2010/main" val="271183813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442028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1"/>
          <p:cNvSpPr>
            <a:spLocks noGrp="1" noChangeArrowheads="1"/>
          </p:cNvSpPr>
          <p:nvPr>
            <p:ph type="ftr" sz="quarter" idx="10"/>
          </p:nvPr>
        </p:nvSpPr>
        <p:spPr>
          <a:xfrm>
            <a:off x="4356100" y="6497638"/>
            <a:ext cx="4787900" cy="360362"/>
          </a:xfrm>
          <a:prstGeom prst="rect">
            <a:avLst/>
          </a:prstGeom>
        </p:spPr>
        <p:txBody>
          <a:bodyPr/>
          <a:lstStyle>
            <a:lvl1pPr eaLnBrk="0" hangingPunct="0">
              <a:defRPr>
                <a:latin typeface="Arial" charset="0"/>
                <a:cs typeface="+mn-cs"/>
              </a:defRPr>
            </a:lvl1pPr>
          </a:lstStyle>
          <a:p>
            <a:pPr>
              <a:defRPr/>
            </a:pPr>
            <a:endParaRPr lang="en-GB">
              <a:solidFill>
                <a:srgbClr val="FFFFFF"/>
              </a:solidFill>
            </a:endParaRPr>
          </a:p>
        </p:txBody>
      </p:sp>
    </p:spTree>
    <p:extLst>
      <p:ext uri="{BB962C8B-B14F-4D97-AF65-F5344CB8AC3E}">
        <p14:creationId xmlns:p14="http://schemas.microsoft.com/office/powerpoint/2010/main" val="98284286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cSld name="2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nl-NL" noProof="0" smtClean="0"/>
              <a:t>Klik om de stijl te bewerken</a:t>
            </a:r>
            <a:endParaRPr lang="en-GB" noProof="0" dirty="0"/>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noProof="0" dirty="0"/>
          </a:p>
        </p:txBody>
      </p:sp>
    </p:spTree>
    <p:extLst>
      <p:ext uri="{BB962C8B-B14F-4D97-AF65-F5344CB8AC3E}">
        <p14:creationId xmlns:p14="http://schemas.microsoft.com/office/powerpoint/2010/main" val="200966260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rgbClr val="007000"/>
        </a:solidFill>
        <a:effectLst/>
      </p:bgPr>
    </p:bg>
    <p:spTree>
      <p:nvGrpSpPr>
        <p:cNvPr id="1" name=""/>
        <p:cNvGrpSpPr/>
        <p:nvPr/>
      </p:nvGrpSpPr>
      <p:grpSpPr>
        <a:xfrm>
          <a:off x="0" y="0"/>
          <a:ext cx="0" cy="0"/>
          <a:chOff x="0" y="0"/>
          <a:chExt cx="0" cy="0"/>
        </a:xfrm>
      </p:grpSpPr>
      <p:sp>
        <p:nvSpPr>
          <p:cNvPr id="6" name="Rechthoek 3"/>
          <p:cNvSpPr>
            <a:spLocks noChangeArrowheads="1"/>
          </p:cNvSpPr>
          <p:nvPr/>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sp>
        <p:nvSpPr>
          <p:cNvPr id="7" name="Rectangle 53"/>
          <p:cNvSpPr>
            <a:spLocks noChangeArrowheads="1"/>
          </p:cNvSpPr>
          <p:nvPr/>
        </p:nvSpPr>
        <p:spPr bwMode="auto">
          <a:xfrm>
            <a:off x="684213" y="2276475"/>
            <a:ext cx="7315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000066"/>
              </a:solidFill>
              <a:cs typeface="Arial" pitchFamily="34" charset="0"/>
            </a:endParaRPr>
          </a:p>
        </p:txBody>
      </p:sp>
      <p:pic>
        <p:nvPicPr>
          <p:cNvPr id="8" name="Picture 54" descr="C:\Mijn_documenten\Mijn afbeeldingen\Qrossroads poster\ECA_PMS [Converted].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hoek 6"/>
          <p:cNvSpPr>
            <a:spLocks noChangeArrowheads="1"/>
          </p:cNvSpPr>
          <p:nvPr userDrawn="1"/>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 name="Picture 54" descr="C:\Mijn_documenten\Mijn afbeeldingen\Qrossroads poster\ECA_PMS [Converted].t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62" name="Rectangle 2"/>
          <p:cNvSpPr>
            <a:spLocks noGrp="1" noChangeArrowheads="1"/>
          </p:cNvSpPr>
          <p:nvPr>
            <p:ph type="ctrTitle" sz="quarter"/>
          </p:nvPr>
        </p:nvSpPr>
        <p:spPr>
          <a:xfrm>
            <a:off x="757262" y="2276475"/>
            <a:ext cx="7315200" cy="427038"/>
          </a:xfrm>
          <a:ln w="12700"/>
        </p:spPr>
        <p:txBody>
          <a:bodyPr lIns="0" tIns="0" rIns="0" bIns="0" anchor="b">
            <a:spAutoFit/>
          </a:bodyPr>
          <a:lstStyle>
            <a:lvl1pPr marL="0" indent="0" algn="r">
              <a:defRPr b="1" baseline="0">
                <a:solidFill>
                  <a:schemeClr val="bg1"/>
                </a:solidFill>
                <a:effectLst>
                  <a:outerShdw blurRad="38100" dist="38100" dir="2700000" algn="tl">
                    <a:srgbClr val="000000"/>
                  </a:outerShdw>
                </a:effectLst>
              </a:defRPr>
            </a:lvl1pPr>
          </a:lstStyle>
          <a:p>
            <a:r>
              <a:rPr lang="de-DE" noProof="0" smtClean="0"/>
              <a:t>Titelmasterformat durch Klicken bearbeiten</a:t>
            </a:r>
            <a:endParaRPr lang="en-GB" noProof="0" dirty="0"/>
          </a:p>
        </p:txBody>
      </p:sp>
      <p:sp>
        <p:nvSpPr>
          <p:cNvPr id="399363" name="Rectangle 3"/>
          <p:cNvSpPr>
            <a:spLocks noGrp="1" noChangeArrowheads="1"/>
          </p:cNvSpPr>
          <p:nvPr>
            <p:ph type="subTitle" sz="quarter" idx="1"/>
          </p:nvPr>
        </p:nvSpPr>
        <p:spPr>
          <a:xfrm>
            <a:off x="1519262" y="3143248"/>
            <a:ext cx="6553200" cy="338554"/>
          </a:xfrm>
          <a:ln w="12700"/>
        </p:spPr>
        <p:txBody>
          <a:bodyPr lIns="0" tIns="0" rIns="0" bIns="0">
            <a:spAutoFit/>
          </a:bodyPr>
          <a:lstStyle>
            <a:lvl1pPr marL="0" indent="0" algn="r">
              <a:lnSpc>
                <a:spcPct val="100000"/>
              </a:lnSpc>
              <a:defRPr sz="2200">
                <a:solidFill>
                  <a:schemeClr val="bg1"/>
                </a:solidFill>
              </a:defRPr>
            </a:lvl1pPr>
          </a:lstStyle>
          <a:p>
            <a:r>
              <a:rPr lang="de-DE" noProof="0" smtClean="0"/>
              <a:t>Formatvorlage des Untertitelmasters durch Klicken bearbeiten</a:t>
            </a:r>
            <a:endParaRPr lang="en-GB" noProof="0" dirty="0"/>
          </a:p>
        </p:txBody>
      </p:sp>
      <p:sp>
        <p:nvSpPr>
          <p:cNvPr id="15" name="Tijdelijke aanduiding voor tekst 14"/>
          <p:cNvSpPr>
            <a:spLocks noGrp="1"/>
          </p:cNvSpPr>
          <p:nvPr>
            <p:ph type="body" sz="quarter" idx="10"/>
          </p:nvPr>
        </p:nvSpPr>
        <p:spPr>
          <a:xfrm>
            <a:off x="1519200" y="3584049"/>
            <a:ext cx="6552000" cy="276999"/>
          </a:xfrm>
          <a:noFill/>
          <a:ln w="12700">
            <a:noFill/>
            <a:miter lim="800000"/>
            <a:headEnd/>
            <a:tailEnd/>
          </a:ln>
        </p:spPr>
        <p:txBody>
          <a:bodyPr lIns="0" tIns="0" rIns="0" bIns="0">
            <a:spAutoFit/>
          </a:bodyPr>
          <a:lstStyle>
            <a:lvl1pPr marL="0" indent="0" algn="r" rtl="0" eaLnBrk="1" fontAlgn="base" hangingPunct="1">
              <a:lnSpc>
                <a:spcPct val="100000"/>
              </a:lnSpc>
              <a:spcBef>
                <a:spcPct val="10000"/>
              </a:spcBef>
              <a:spcAft>
                <a:spcPct val="20000"/>
              </a:spcAft>
              <a:buClr>
                <a:srgbClr val="007000"/>
              </a:buClr>
              <a:buChar char="•"/>
              <a:defRPr lang="nl-NL" sz="1800" baseline="0" noProof="0" dirty="0" smtClean="0">
                <a:solidFill>
                  <a:schemeClr val="bg1"/>
                </a:solidFill>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smtClean="0"/>
              <a:t>Textmasterformat bearbeiten</a:t>
            </a:r>
          </a:p>
        </p:txBody>
      </p:sp>
      <p:sp>
        <p:nvSpPr>
          <p:cNvPr id="16" name="Tijdelijke aanduiding voor tekst 14"/>
          <p:cNvSpPr>
            <a:spLocks noGrp="1"/>
          </p:cNvSpPr>
          <p:nvPr>
            <p:ph type="body" sz="quarter" idx="11"/>
          </p:nvPr>
        </p:nvSpPr>
        <p:spPr>
          <a:xfrm>
            <a:off x="1519200" y="4293096"/>
            <a:ext cx="6552000" cy="215444"/>
          </a:xfrm>
          <a:noFill/>
          <a:ln w="12700">
            <a:noFill/>
            <a:miter lim="800000"/>
            <a:headEnd/>
            <a:tailEnd/>
          </a:ln>
        </p:spPr>
        <p:txBody>
          <a:bodyPr lIns="0" tIns="0" rIns="0" bIns="0">
            <a:spAutoFit/>
          </a:bodyPr>
          <a:lstStyle>
            <a:lvl1pPr marL="0" marR="0" indent="0" algn="r" defTabSz="914400" rtl="0" eaLnBrk="1" fontAlgn="base" latinLnBrk="0" hangingPunct="1">
              <a:lnSpc>
                <a:spcPct val="100000"/>
              </a:lnSpc>
              <a:spcBef>
                <a:spcPct val="10000"/>
              </a:spcBef>
              <a:spcAft>
                <a:spcPct val="20000"/>
              </a:spcAft>
              <a:buClr>
                <a:srgbClr val="007000"/>
              </a:buClr>
              <a:buSzTx/>
              <a:buFontTx/>
              <a:buNone/>
              <a:tabLst/>
              <a:defRPr kumimoji="0" lang="en-GB" sz="1400" b="0" i="0" u="none" strike="noStrike" kern="0" cap="none" spc="0" normalizeH="0" baseline="0" noProof="0" dirty="0" smtClean="0">
                <a:ln>
                  <a:noFill/>
                </a:ln>
                <a:solidFill>
                  <a:schemeClr val="bg1"/>
                </a:solidFill>
                <a:effectLst/>
                <a:uLnTx/>
                <a:uFillTx/>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noProof="0" smtClean="0"/>
              <a:t>Textmasterformat bearbeiten</a:t>
            </a:r>
          </a:p>
        </p:txBody>
      </p:sp>
    </p:spTree>
    <p:extLst>
      <p:ext uri="{BB962C8B-B14F-4D97-AF65-F5344CB8AC3E}">
        <p14:creationId xmlns:p14="http://schemas.microsoft.com/office/powerpoint/2010/main" val="1212696043"/>
      </p:ext>
    </p:extLst>
  </p:cSld>
  <p:clrMapOvr>
    <a:masterClrMapping/>
  </p:clrMapOvr>
  <p:hf hdr="0" ftr="0"/>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de-DE" noProof="0" smtClean="0"/>
              <a:t>Titelmasterformat durch Klicken bearbeiten</a:t>
            </a:r>
            <a:endParaRPr lang="en-GB" noProof="0" dirty="0"/>
          </a:p>
        </p:txBody>
      </p:sp>
      <p:sp>
        <p:nvSpPr>
          <p:cNvPr id="3" name="Tijdelijke aanduiding voor inhoud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noProof="0" dirty="0"/>
          </a:p>
        </p:txBody>
      </p:sp>
    </p:spTree>
    <p:extLst>
      <p:ext uri="{BB962C8B-B14F-4D97-AF65-F5344CB8AC3E}">
        <p14:creationId xmlns:p14="http://schemas.microsoft.com/office/powerpoint/2010/main" val="223693245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1_Sectiekop">
    <p:spTree>
      <p:nvGrpSpPr>
        <p:cNvPr id="1" name=""/>
        <p:cNvGrpSpPr/>
        <p:nvPr/>
      </p:nvGrpSpPr>
      <p:grpSpPr>
        <a:xfrm>
          <a:off x="0" y="0"/>
          <a:ext cx="0" cy="0"/>
          <a:chOff x="0" y="0"/>
          <a:chExt cx="0" cy="0"/>
        </a:xfrm>
      </p:grpSpPr>
      <p:sp>
        <p:nvSpPr>
          <p:cNvPr id="2" name="Titel 1"/>
          <p:cNvSpPr>
            <a:spLocks noGrp="1"/>
          </p:cNvSpPr>
          <p:nvPr>
            <p:ph type="title"/>
          </p:nvPr>
        </p:nvSpPr>
        <p:spPr>
          <a:xfrm>
            <a:off x="714348" y="2928934"/>
            <a:ext cx="7772400" cy="1362075"/>
          </a:xfrm>
        </p:spPr>
        <p:txBody>
          <a:bodyPr anchor="ctr"/>
          <a:lstStyle>
            <a:lvl1pPr algn="r">
              <a:defRPr sz="3600" b="1" cap="none" baseline="0">
                <a:effectLst>
                  <a:glow rad="63500">
                    <a:schemeClr val="accent5">
                      <a:satMod val="175000"/>
                      <a:alpha val="40000"/>
                    </a:schemeClr>
                  </a:glow>
                  <a:reflection blurRad="6350" stA="50000" endA="300" endPos="50000" dist="29997" dir="5400000" sy="-100000" algn="bl" rotWithShape="0"/>
                </a:effectLst>
              </a:defRPr>
            </a:lvl1pPr>
          </a:lstStyle>
          <a:p>
            <a:r>
              <a:rPr lang="de-DE" noProof="0" smtClean="0"/>
              <a:t>Titelmasterformat durch Klicken bearbeiten</a:t>
            </a:r>
            <a:endParaRPr lang="en-GB" noProof="0"/>
          </a:p>
        </p:txBody>
      </p:sp>
    </p:spTree>
    <p:extLst>
      <p:ext uri="{BB962C8B-B14F-4D97-AF65-F5344CB8AC3E}">
        <p14:creationId xmlns:p14="http://schemas.microsoft.com/office/powerpoint/2010/main" val="392099172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Rounded MT Bold" pitchFamily="34" charset="0"/>
              </a:defRPr>
            </a:lvl1pPr>
          </a:lstStyle>
          <a:p>
            <a:r>
              <a:rPr lang="de-DE" noProof="0" smtClean="0"/>
              <a:t>Titelmasterformat durch Klicken bearbeiten</a:t>
            </a:r>
            <a:endParaRPr lang="en-GB" noProof="0" dirty="0"/>
          </a:p>
        </p:txBody>
      </p:sp>
    </p:spTree>
    <p:extLst>
      <p:ext uri="{BB962C8B-B14F-4D97-AF65-F5344CB8AC3E}">
        <p14:creationId xmlns:p14="http://schemas.microsoft.com/office/powerpoint/2010/main" val="29475859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rgbClr val="007000"/>
        </a:solidFill>
        <a:effectLst/>
      </p:bgPr>
    </p:bg>
    <p:spTree>
      <p:nvGrpSpPr>
        <p:cNvPr id="1" name=""/>
        <p:cNvGrpSpPr/>
        <p:nvPr/>
      </p:nvGrpSpPr>
      <p:grpSpPr>
        <a:xfrm>
          <a:off x="0" y="0"/>
          <a:ext cx="0" cy="0"/>
          <a:chOff x="0" y="0"/>
          <a:chExt cx="0" cy="0"/>
        </a:xfrm>
      </p:grpSpPr>
      <p:sp>
        <p:nvSpPr>
          <p:cNvPr id="4" name="Rechthoek 3"/>
          <p:cNvSpPr/>
          <p:nvPr/>
        </p:nvSpPr>
        <p:spPr bwMode="auto">
          <a:xfrm>
            <a:off x="0" y="5094288"/>
            <a:ext cx="9144000" cy="1763712"/>
          </a:xfrm>
          <a:prstGeom prst="rect">
            <a:avLst/>
          </a:prstGeom>
          <a:solidFill>
            <a:schemeClr val="bg1"/>
          </a:solidFill>
          <a:ln w="12700" cap="flat" cmpd="sng" algn="ctr">
            <a:noFill/>
            <a:prstDash val="solid"/>
            <a:round/>
            <a:headEnd type="none" w="med" len="med"/>
            <a:tailEnd type="none" w="med" len="med"/>
          </a:ln>
          <a:effectLst/>
        </p:spPr>
        <p:txBody>
          <a:bodyPr>
            <a:spAutoFit/>
          </a:bodyPr>
          <a:lstStyle/>
          <a:p>
            <a:pPr>
              <a:defRPr/>
            </a:pPr>
            <a:endParaRPr lang="en-GB" dirty="0">
              <a:solidFill>
                <a:prstClr val="white"/>
              </a:solidFill>
            </a:endParaRPr>
          </a:p>
        </p:txBody>
      </p:sp>
      <p:sp>
        <p:nvSpPr>
          <p:cNvPr id="5" name="Rectangle 53"/>
          <p:cNvSpPr>
            <a:spLocks noChangeArrowheads="1"/>
          </p:cNvSpPr>
          <p:nvPr/>
        </p:nvSpPr>
        <p:spPr bwMode="auto">
          <a:xfrm>
            <a:off x="684213" y="2276475"/>
            <a:ext cx="7315200" cy="427038"/>
          </a:xfrm>
          <a:prstGeom prst="rect">
            <a:avLst/>
          </a:prstGeom>
          <a:noFill/>
          <a:ln w="12700">
            <a:noFill/>
            <a:miter lim="800000"/>
            <a:headEnd/>
            <a:tailEnd/>
          </a:ln>
          <a:effectLst/>
        </p:spPr>
        <p:txBody>
          <a:bodyPr lIns="0" tIns="0" rIns="0" bIns="0" anchor="b">
            <a:spAutoFit/>
          </a:bodyPr>
          <a:lstStyle/>
          <a:p>
            <a:pPr>
              <a:defRPr/>
            </a:pPr>
            <a:endParaRPr lang="en-GB" dirty="0">
              <a:solidFill>
                <a:prstClr val="black"/>
              </a:solidFill>
            </a:endParaRPr>
          </a:p>
        </p:txBody>
      </p:sp>
      <p:pic>
        <p:nvPicPr>
          <p:cNvPr id="6" name="Picture 54" descr="C:\Mijn_documenten\Mijn afbeeldingen\Qrossroads poster\ECA_PMS [Converted].tif"/>
          <p:cNvPicPr>
            <a:picLocks noChangeAspect="1" noChangeArrowheads="1"/>
          </p:cNvPicPr>
          <p:nvPr/>
        </p:nvPicPr>
        <p:blipFill>
          <a:blip r:embed="rId2" cstate="print"/>
          <a:srcRect/>
          <a:stretch>
            <a:fillRect/>
          </a:stretch>
        </p:blipFill>
        <p:spPr bwMode="auto">
          <a:xfrm>
            <a:off x="142875" y="5500688"/>
            <a:ext cx="8777288" cy="1214437"/>
          </a:xfrm>
          <a:prstGeom prst="rect">
            <a:avLst/>
          </a:prstGeom>
          <a:noFill/>
          <a:ln w="9525">
            <a:noFill/>
            <a:miter lim="800000"/>
            <a:headEnd/>
            <a:tailEnd/>
          </a:ln>
        </p:spPr>
      </p:pic>
      <p:sp>
        <p:nvSpPr>
          <p:cNvPr id="399362" name="Rectangle 2"/>
          <p:cNvSpPr>
            <a:spLocks noGrp="1" noChangeArrowheads="1"/>
          </p:cNvSpPr>
          <p:nvPr>
            <p:ph type="ctrTitle" sz="quarter" hasCustomPrompt="1"/>
          </p:nvPr>
        </p:nvSpPr>
        <p:spPr>
          <a:xfrm>
            <a:off x="757262" y="2276475"/>
            <a:ext cx="7315200" cy="427038"/>
          </a:xfrm>
          <a:ln w="12700"/>
        </p:spPr>
        <p:txBody>
          <a:bodyPr lIns="0" tIns="0" rIns="0" bIns="0" anchor="b">
            <a:spAutoFit/>
          </a:bodyPr>
          <a:lstStyle>
            <a:lvl1pPr marL="0" indent="0" algn="r">
              <a:defRPr b="1" baseline="0">
                <a:solidFill>
                  <a:schemeClr val="bg1"/>
                </a:solidFill>
                <a:effectLst>
                  <a:outerShdw blurRad="38100" dist="38100" dir="2700000" algn="tl">
                    <a:srgbClr val="000000"/>
                  </a:outerShdw>
                </a:effectLst>
              </a:defRPr>
            </a:lvl1pPr>
          </a:lstStyle>
          <a:p>
            <a:r>
              <a:rPr lang="en-GB" noProof="0" dirty="0" smtClean="0"/>
              <a:t>Title</a:t>
            </a:r>
            <a:endParaRPr lang="en-GB" noProof="0" dirty="0"/>
          </a:p>
        </p:txBody>
      </p:sp>
      <p:sp>
        <p:nvSpPr>
          <p:cNvPr id="399363" name="Rectangle 3"/>
          <p:cNvSpPr>
            <a:spLocks noGrp="1" noChangeArrowheads="1"/>
          </p:cNvSpPr>
          <p:nvPr>
            <p:ph type="subTitle" sz="quarter" idx="1" hasCustomPrompt="1"/>
          </p:nvPr>
        </p:nvSpPr>
        <p:spPr>
          <a:xfrm>
            <a:off x="1519262" y="3143248"/>
            <a:ext cx="6553200" cy="338554"/>
          </a:xfrm>
          <a:ln w="12700"/>
        </p:spPr>
        <p:txBody>
          <a:bodyPr lIns="0" tIns="0" rIns="0" bIns="0">
            <a:spAutoFit/>
          </a:bodyPr>
          <a:lstStyle>
            <a:lvl1pPr marL="0" indent="0" algn="r">
              <a:lnSpc>
                <a:spcPct val="100000"/>
              </a:lnSpc>
              <a:defRPr sz="2200">
                <a:solidFill>
                  <a:schemeClr val="bg1"/>
                </a:solidFill>
              </a:defRPr>
            </a:lvl1pPr>
          </a:lstStyle>
          <a:p>
            <a:r>
              <a:rPr lang="en-GB" noProof="0" dirty="0" smtClean="0"/>
              <a:t>Author</a:t>
            </a:r>
            <a:endParaRPr lang="en-GB" noProof="0" dirty="0"/>
          </a:p>
        </p:txBody>
      </p:sp>
      <p:sp>
        <p:nvSpPr>
          <p:cNvPr id="7" name="Rechthoek 6"/>
          <p:cNvSpPr/>
          <p:nvPr userDrawn="1"/>
        </p:nvSpPr>
        <p:spPr bwMode="auto">
          <a:xfrm>
            <a:off x="0" y="5094288"/>
            <a:ext cx="9144000" cy="1763712"/>
          </a:xfrm>
          <a:prstGeom prst="rect">
            <a:avLst/>
          </a:prstGeom>
          <a:solidFill>
            <a:schemeClr val="bg1"/>
          </a:solidFill>
          <a:ln w="12700" cap="flat" cmpd="sng" algn="ctr">
            <a:noFill/>
            <a:prstDash val="solid"/>
            <a:round/>
            <a:headEnd type="none" w="med" len="med"/>
            <a:tailEnd type="none" w="med" len="med"/>
          </a:ln>
          <a:effectLst/>
        </p:spPr>
        <p:txBody>
          <a:bodyPr>
            <a:spAutoFit/>
          </a:bodyPr>
          <a:lstStyle/>
          <a:p>
            <a:pPr>
              <a:defRPr/>
            </a:pPr>
            <a:endParaRPr lang="en-GB" dirty="0">
              <a:solidFill>
                <a:prstClr val="white"/>
              </a:solidFill>
            </a:endParaRPr>
          </a:p>
        </p:txBody>
      </p:sp>
      <p:pic>
        <p:nvPicPr>
          <p:cNvPr id="8" name="Picture 54" descr="C:\Mijn_documenten\Mijn afbeeldingen\Qrossroads poster\ECA_PMS [Converted].tif"/>
          <p:cNvPicPr>
            <a:picLocks noChangeAspect="1" noChangeArrowheads="1"/>
          </p:cNvPicPr>
          <p:nvPr userDrawn="1"/>
        </p:nvPicPr>
        <p:blipFill>
          <a:blip r:embed="rId2" cstate="print"/>
          <a:srcRect/>
          <a:stretch>
            <a:fillRect/>
          </a:stretch>
        </p:blipFill>
        <p:spPr bwMode="auto">
          <a:xfrm>
            <a:off x="142875" y="5500688"/>
            <a:ext cx="8777288" cy="1214437"/>
          </a:xfrm>
          <a:prstGeom prst="rect">
            <a:avLst/>
          </a:prstGeom>
          <a:noFill/>
          <a:ln w="9525">
            <a:noFill/>
            <a:miter lim="800000"/>
            <a:headEnd/>
            <a:tailEnd/>
          </a:ln>
        </p:spPr>
      </p:pic>
      <p:sp>
        <p:nvSpPr>
          <p:cNvPr id="15" name="Tijdelijke aanduiding voor tekst 14"/>
          <p:cNvSpPr>
            <a:spLocks noGrp="1"/>
          </p:cNvSpPr>
          <p:nvPr>
            <p:ph type="body" sz="quarter" idx="10" hasCustomPrompt="1"/>
          </p:nvPr>
        </p:nvSpPr>
        <p:spPr>
          <a:xfrm>
            <a:off x="1519200" y="3584049"/>
            <a:ext cx="6552000" cy="27699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lgn="r" rtl="0" eaLnBrk="1" fontAlgn="base" hangingPunct="1">
              <a:lnSpc>
                <a:spcPct val="100000"/>
              </a:lnSpc>
              <a:spcBef>
                <a:spcPct val="10000"/>
              </a:spcBef>
              <a:spcAft>
                <a:spcPct val="20000"/>
              </a:spcAft>
              <a:buClr>
                <a:srgbClr val="007000"/>
              </a:buClr>
              <a:buChar char="•"/>
              <a:defRPr lang="nl-NL" sz="1800" baseline="0" noProof="0" dirty="0" smtClean="0">
                <a:solidFill>
                  <a:schemeClr val="bg1"/>
                </a:solidFill>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en-GB" dirty="0" smtClean="0"/>
              <a:t>Agency (Function) if required</a:t>
            </a:r>
            <a:endParaRPr lang="en-GB" dirty="0"/>
          </a:p>
        </p:txBody>
      </p:sp>
      <p:sp>
        <p:nvSpPr>
          <p:cNvPr id="16" name="Tijdelijke aanduiding voor tekst 14"/>
          <p:cNvSpPr>
            <a:spLocks noGrp="1"/>
          </p:cNvSpPr>
          <p:nvPr>
            <p:ph type="body" sz="quarter" idx="11" hasCustomPrompt="1"/>
          </p:nvPr>
        </p:nvSpPr>
        <p:spPr>
          <a:xfrm>
            <a:off x="1519200" y="4293096"/>
            <a:ext cx="6552000" cy="215444"/>
          </a:xfrm>
          <a:noFill/>
          <a:ln w="12700">
            <a:noFill/>
            <a:miter lim="800000"/>
            <a:headEnd/>
            <a:tailEnd/>
          </a:ln>
        </p:spPr>
        <p:txBody>
          <a:bodyPr vert="horz" wrap="square" lIns="0" tIns="0" rIns="0" bIns="0" numCol="1" anchor="t" anchorCtr="0" compatLnSpc="1">
            <a:prstTxWarp prst="textNoShape">
              <a:avLst/>
            </a:prstTxWarp>
            <a:spAutoFit/>
          </a:bodyPr>
          <a:lstStyle>
            <a:lvl1pPr marL="0" marR="0" indent="0" algn="r" defTabSz="914400" rtl="0" eaLnBrk="1" fontAlgn="base" latinLnBrk="0" hangingPunct="1">
              <a:lnSpc>
                <a:spcPct val="100000"/>
              </a:lnSpc>
              <a:spcBef>
                <a:spcPct val="10000"/>
              </a:spcBef>
              <a:spcAft>
                <a:spcPct val="20000"/>
              </a:spcAft>
              <a:buClr>
                <a:srgbClr val="007000"/>
              </a:buClr>
              <a:buSzTx/>
              <a:buFontTx/>
              <a:buNone/>
              <a:tabLst/>
              <a:defRPr kumimoji="0" lang="en-GB" sz="1400" b="0" i="0" u="none" strike="noStrike" kern="0" cap="none" spc="0" normalizeH="0" baseline="0" noProof="0" dirty="0" smtClean="0">
                <a:ln>
                  <a:noFill/>
                </a:ln>
                <a:solidFill>
                  <a:schemeClr val="bg1"/>
                </a:solidFill>
                <a:effectLst/>
                <a:uLnTx/>
                <a:uFillTx/>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marL="0" marR="0" lvl="0" indent="0" algn="r" defTabSz="914400" rtl="0" eaLnBrk="1" fontAlgn="base" latinLnBrk="0" hangingPunct="1">
              <a:lnSpc>
                <a:spcPct val="100000"/>
              </a:lnSpc>
              <a:spcBef>
                <a:spcPct val="10000"/>
              </a:spcBef>
              <a:spcAft>
                <a:spcPct val="20000"/>
              </a:spcAft>
              <a:buClr>
                <a:srgbClr val="007000"/>
              </a:buClr>
              <a:buSzTx/>
              <a:buFontTx/>
              <a:buChar char="•"/>
              <a:tabLst/>
              <a:defRPr/>
            </a:pPr>
            <a:r>
              <a:rPr kumimoji="0" lang="en-GB" sz="1400" b="0" i="0" u="none" strike="noStrike" kern="0" cap="none" spc="0" normalizeH="0" baseline="0" noProof="0" dirty="0" smtClean="0">
                <a:ln>
                  <a:noFill/>
                </a:ln>
                <a:solidFill>
                  <a:schemeClr val="bg1"/>
                </a:solidFill>
                <a:effectLst/>
                <a:uLnTx/>
                <a:uFillTx/>
                <a:latin typeface="+mn-lt"/>
                <a:ea typeface="+mn-ea"/>
                <a:cs typeface="+mn-cs"/>
              </a:rPr>
              <a:t>Date (if required)</a:t>
            </a:r>
            <a:endParaRPr lang="en-GB" dirty="0"/>
          </a:p>
        </p:txBody>
      </p:sp>
    </p:spTree>
    <p:extLst>
      <p:ext uri="{BB962C8B-B14F-4D97-AF65-F5344CB8AC3E}">
        <p14:creationId xmlns:p14="http://schemas.microsoft.com/office/powerpoint/2010/main" val="1522052887"/>
      </p:ext>
    </p:extLst>
  </p:cSld>
  <p:clrMapOvr>
    <a:masterClrMapping/>
  </p:clrMapOvr>
  <p:hf hdr="0" ftr="0"/>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547415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1"/>
          <p:cNvSpPr>
            <a:spLocks noGrp="1" noChangeArrowheads="1"/>
          </p:cNvSpPr>
          <p:nvPr>
            <p:ph type="ftr" sz="quarter" idx="10"/>
          </p:nvPr>
        </p:nvSpPr>
        <p:spPr>
          <a:xfrm>
            <a:off x="4356100" y="6497638"/>
            <a:ext cx="4787900" cy="360362"/>
          </a:xfrm>
          <a:prstGeom prst="rect">
            <a:avLst/>
          </a:prstGeom>
        </p:spPr>
        <p:txBody>
          <a:bodyPr/>
          <a:lstStyle>
            <a:lvl1pPr eaLnBrk="0" hangingPunct="0">
              <a:defRPr>
                <a:latin typeface="Arial" charset="0"/>
                <a:cs typeface="+mn-cs"/>
              </a:defRPr>
            </a:lvl1pPr>
          </a:lstStyle>
          <a:p>
            <a:pPr>
              <a:defRPr/>
            </a:pPr>
            <a:endParaRPr lang="en-GB">
              <a:solidFill>
                <a:srgbClr val="FFFFFF"/>
              </a:solidFill>
            </a:endParaRPr>
          </a:p>
        </p:txBody>
      </p:sp>
    </p:spTree>
    <p:extLst>
      <p:ext uri="{BB962C8B-B14F-4D97-AF65-F5344CB8AC3E}">
        <p14:creationId xmlns:p14="http://schemas.microsoft.com/office/powerpoint/2010/main" val="224656906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cSld name="2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nl-NL" noProof="0" smtClean="0"/>
              <a:t>Klik om de stijl te bewerken</a:t>
            </a:r>
            <a:endParaRPr lang="en-GB" noProof="0" dirty="0"/>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noProof="0" dirty="0"/>
          </a:p>
        </p:txBody>
      </p:sp>
    </p:spTree>
    <p:extLst>
      <p:ext uri="{BB962C8B-B14F-4D97-AF65-F5344CB8AC3E}">
        <p14:creationId xmlns:p14="http://schemas.microsoft.com/office/powerpoint/2010/main" val="1426849536"/>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rgbClr val="007000"/>
        </a:solidFill>
        <a:effectLst/>
      </p:bgPr>
    </p:bg>
    <p:spTree>
      <p:nvGrpSpPr>
        <p:cNvPr id="1" name=""/>
        <p:cNvGrpSpPr/>
        <p:nvPr/>
      </p:nvGrpSpPr>
      <p:grpSpPr>
        <a:xfrm>
          <a:off x="0" y="0"/>
          <a:ext cx="0" cy="0"/>
          <a:chOff x="0" y="0"/>
          <a:chExt cx="0" cy="0"/>
        </a:xfrm>
      </p:grpSpPr>
      <p:sp>
        <p:nvSpPr>
          <p:cNvPr id="6" name="Rechthoek 3"/>
          <p:cNvSpPr>
            <a:spLocks noChangeArrowheads="1"/>
          </p:cNvSpPr>
          <p:nvPr/>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sp>
        <p:nvSpPr>
          <p:cNvPr id="7" name="Rectangle 53"/>
          <p:cNvSpPr>
            <a:spLocks noChangeArrowheads="1"/>
          </p:cNvSpPr>
          <p:nvPr/>
        </p:nvSpPr>
        <p:spPr bwMode="auto">
          <a:xfrm>
            <a:off x="684213" y="2276475"/>
            <a:ext cx="7315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000066"/>
              </a:solidFill>
              <a:cs typeface="Arial" pitchFamily="34" charset="0"/>
            </a:endParaRPr>
          </a:p>
        </p:txBody>
      </p:sp>
      <p:pic>
        <p:nvPicPr>
          <p:cNvPr id="8" name="Picture 54" descr="C:\Mijn_documenten\Mijn afbeeldingen\Qrossroads poster\ECA_PMS [Converted].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hoek 6"/>
          <p:cNvSpPr>
            <a:spLocks noChangeArrowheads="1"/>
          </p:cNvSpPr>
          <p:nvPr userDrawn="1"/>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 name="Picture 54" descr="C:\Mijn_documenten\Mijn afbeeldingen\Qrossroads poster\ECA_PMS [Converted].t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62" name="Rectangle 2"/>
          <p:cNvSpPr>
            <a:spLocks noGrp="1" noChangeArrowheads="1"/>
          </p:cNvSpPr>
          <p:nvPr>
            <p:ph type="ctrTitle" sz="quarter"/>
          </p:nvPr>
        </p:nvSpPr>
        <p:spPr>
          <a:xfrm>
            <a:off x="757262" y="2276475"/>
            <a:ext cx="7315200" cy="427038"/>
          </a:xfrm>
          <a:ln w="12700"/>
        </p:spPr>
        <p:txBody>
          <a:bodyPr lIns="0" tIns="0" rIns="0" bIns="0" anchor="b">
            <a:spAutoFit/>
          </a:bodyPr>
          <a:lstStyle>
            <a:lvl1pPr marL="0" indent="0" algn="r">
              <a:defRPr b="1" baseline="0">
                <a:solidFill>
                  <a:schemeClr val="bg1"/>
                </a:solidFill>
                <a:effectLst>
                  <a:outerShdw blurRad="38100" dist="38100" dir="2700000" algn="tl">
                    <a:srgbClr val="000000"/>
                  </a:outerShdw>
                </a:effectLst>
              </a:defRPr>
            </a:lvl1pPr>
          </a:lstStyle>
          <a:p>
            <a:r>
              <a:rPr lang="de-DE" noProof="0" smtClean="0"/>
              <a:t>Titelmasterformat durch Klicken bearbeiten</a:t>
            </a:r>
            <a:endParaRPr lang="en-GB" noProof="0" dirty="0"/>
          </a:p>
        </p:txBody>
      </p:sp>
      <p:sp>
        <p:nvSpPr>
          <p:cNvPr id="399363" name="Rectangle 3"/>
          <p:cNvSpPr>
            <a:spLocks noGrp="1" noChangeArrowheads="1"/>
          </p:cNvSpPr>
          <p:nvPr>
            <p:ph type="subTitle" sz="quarter" idx="1"/>
          </p:nvPr>
        </p:nvSpPr>
        <p:spPr>
          <a:xfrm>
            <a:off x="1519262" y="3143248"/>
            <a:ext cx="6553200" cy="338554"/>
          </a:xfrm>
          <a:ln w="12700"/>
        </p:spPr>
        <p:txBody>
          <a:bodyPr lIns="0" tIns="0" rIns="0" bIns="0">
            <a:spAutoFit/>
          </a:bodyPr>
          <a:lstStyle>
            <a:lvl1pPr marL="0" indent="0" algn="r">
              <a:lnSpc>
                <a:spcPct val="100000"/>
              </a:lnSpc>
              <a:defRPr sz="2200">
                <a:solidFill>
                  <a:schemeClr val="bg1"/>
                </a:solidFill>
              </a:defRPr>
            </a:lvl1pPr>
          </a:lstStyle>
          <a:p>
            <a:r>
              <a:rPr lang="de-DE" noProof="0" smtClean="0"/>
              <a:t>Formatvorlage des Untertitelmasters durch Klicken bearbeiten</a:t>
            </a:r>
            <a:endParaRPr lang="en-GB" noProof="0" dirty="0"/>
          </a:p>
        </p:txBody>
      </p:sp>
      <p:sp>
        <p:nvSpPr>
          <p:cNvPr id="15" name="Tijdelijke aanduiding voor tekst 14"/>
          <p:cNvSpPr>
            <a:spLocks noGrp="1"/>
          </p:cNvSpPr>
          <p:nvPr>
            <p:ph type="body" sz="quarter" idx="10"/>
          </p:nvPr>
        </p:nvSpPr>
        <p:spPr>
          <a:xfrm>
            <a:off x="1519200" y="3584049"/>
            <a:ext cx="6552000" cy="276999"/>
          </a:xfrm>
          <a:noFill/>
          <a:ln w="12700">
            <a:noFill/>
            <a:miter lim="800000"/>
            <a:headEnd/>
            <a:tailEnd/>
          </a:ln>
        </p:spPr>
        <p:txBody>
          <a:bodyPr lIns="0" tIns="0" rIns="0" bIns="0">
            <a:spAutoFit/>
          </a:bodyPr>
          <a:lstStyle>
            <a:lvl1pPr marL="0" indent="0" algn="r" rtl="0" eaLnBrk="1" fontAlgn="base" hangingPunct="1">
              <a:lnSpc>
                <a:spcPct val="100000"/>
              </a:lnSpc>
              <a:spcBef>
                <a:spcPct val="10000"/>
              </a:spcBef>
              <a:spcAft>
                <a:spcPct val="20000"/>
              </a:spcAft>
              <a:buClr>
                <a:srgbClr val="007000"/>
              </a:buClr>
              <a:buChar char="•"/>
              <a:defRPr lang="nl-NL" sz="1800" baseline="0" noProof="0" dirty="0" smtClean="0">
                <a:solidFill>
                  <a:schemeClr val="bg1"/>
                </a:solidFill>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smtClean="0"/>
              <a:t>Textmasterformat bearbeiten</a:t>
            </a:r>
          </a:p>
        </p:txBody>
      </p:sp>
      <p:sp>
        <p:nvSpPr>
          <p:cNvPr id="16" name="Tijdelijke aanduiding voor tekst 14"/>
          <p:cNvSpPr>
            <a:spLocks noGrp="1"/>
          </p:cNvSpPr>
          <p:nvPr>
            <p:ph type="body" sz="quarter" idx="11"/>
          </p:nvPr>
        </p:nvSpPr>
        <p:spPr>
          <a:xfrm>
            <a:off x="1519200" y="4293096"/>
            <a:ext cx="6552000" cy="215444"/>
          </a:xfrm>
          <a:noFill/>
          <a:ln w="12700">
            <a:noFill/>
            <a:miter lim="800000"/>
            <a:headEnd/>
            <a:tailEnd/>
          </a:ln>
        </p:spPr>
        <p:txBody>
          <a:bodyPr lIns="0" tIns="0" rIns="0" bIns="0">
            <a:spAutoFit/>
          </a:bodyPr>
          <a:lstStyle>
            <a:lvl1pPr marL="0" marR="0" indent="0" algn="r" defTabSz="914400" rtl="0" eaLnBrk="1" fontAlgn="base" latinLnBrk="0" hangingPunct="1">
              <a:lnSpc>
                <a:spcPct val="100000"/>
              </a:lnSpc>
              <a:spcBef>
                <a:spcPct val="10000"/>
              </a:spcBef>
              <a:spcAft>
                <a:spcPct val="20000"/>
              </a:spcAft>
              <a:buClr>
                <a:srgbClr val="007000"/>
              </a:buClr>
              <a:buSzTx/>
              <a:buFontTx/>
              <a:buNone/>
              <a:tabLst/>
              <a:defRPr kumimoji="0" lang="en-GB" sz="1400" b="0" i="0" u="none" strike="noStrike" kern="0" cap="none" spc="0" normalizeH="0" baseline="0" noProof="0" dirty="0" smtClean="0">
                <a:ln>
                  <a:noFill/>
                </a:ln>
                <a:solidFill>
                  <a:schemeClr val="bg1"/>
                </a:solidFill>
                <a:effectLst/>
                <a:uLnTx/>
                <a:uFillTx/>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noProof="0" smtClean="0"/>
              <a:t>Textmasterformat bearbeiten</a:t>
            </a:r>
          </a:p>
        </p:txBody>
      </p:sp>
    </p:spTree>
    <p:extLst>
      <p:ext uri="{BB962C8B-B14F-4D97-AF65-F5344CB8AC3E}">
        <p14:creationId xmlns:p14="http://schemas.microsoft.com/office/powerpoint/2010/main" val="2445170825"/>
      </p:ext>
    </p:extLst>
  </p:cSld>
  <p:clrMapOvr>
    <a:masterClrMapping/>
  </p:clrMapOvr>
  <p:hf hdr="0" ftr="0"/>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de-DE" noProof="0" smtClean="0"/>
              <a:t>Titelmasterformat durch Klicken bearbeiten</a:t>
            </a:r>
            <a:endParaRPr lang="en-GB" noProof="0" dirty="0"/>
          </a:p>
        </p:txBody>
      </p:sp>
      <p:sp>
        <p:nvSpPr>
          <p:cNvPr id="3" name="Tijdelijke aanduiding voor inhoud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noProof="0" dirty="0"/>
          </a:p>
        </p:txBody>
      </p:sp>
    </p:spTree>
    <p:extLst>
      <p:ext uri="{BB962C8B-B14F-4D97-AF65-F5344CB8AC3E}">
        <p14:creationId xmlns:p14="http://schemas.microsoft.com/office/powerpoint/2010/main" val="275768834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1_Sectiekop">
    <p:spTree>
      <p:nvGrpSpPr>
        <p:cNvPr id="1" name=""/>
        <p:cNvGrpSpPr/>
        <p:nvPr/>
      </p:nvGrpSpPr>
      <p:grpSpPr>
        <a:xfrm>
          <a:off x="0" y="0"/>
          <a:ext cx="0" cy="0"/>
          <a:chOff x="0" y="0"/>
          <a:chExt cx="0" cy="0"/>
        </a:xfrm>
      </p:grpSpPr>
      <p:sp>
        <p:nvSpPr>
          <p:cNvPr id="2" name="Titel 1"/>
          <p:cNvSpPr>
            <a:spLocks noGrp="1"/>
          </p:cNvSpPr>
          <p:nvPr>
            <p:ph type="title"/>
          </p:nvPr>
        </p:nvSpPr>
        <p:spPr>
          <a:xfrm>
            <a:off x="714348" y="2928934"/>
            <a:ext cx="7772400" cy="1362075"/>
          </a:xfrm>
        </p:spPr>
        <p:txBody>
          <a:bodyPr anchor="ctr"/>
          <a:lstStyle>
            <a:lvl1pPr algn="r">
              <a:defRPr sz="3600" b="1" cap="none" baseline="0">
                <a:effectLst>
                  <a:glow rad="63500">
                    <a:schemeClr val="accent5">
                      <a:satMod val="175000"/>
                      <a:alpha val="40000"/>
                    </a:schemeClr>
                  </a:glow>
                  <a:reflection blurRad="6350" stA="50000" endA="300" endPos="50000" dist="29997" dir="5400000" sy="-100000" algn="bl" rotWithShape="0"/>
                </a:effectLst>
              </a:defRPr>
            </a:lvl1pPr>
          </a:lstStyle>
          <a:p>
            <a:r>
              <a:rPr lang="de-DE" noProof="0" smtClean="0"/>
              <a:t>Titelmasterformat durch Klicken bearbeiten</a:t>
            </a:r>
            <a:endParaRPr lang="en-GB" noProof="0"/>
          </a:p>
        </p:txBody>
      </p:sp>
    </p:spTree>
    <p:extLst>
      <p:ext uri="{BB962C8B-B14F-4D97-AF65-F5344CB8AC3E}">
        <p14:creationId xmlns:p14="http://schemas.microsoft.com/office/powerpoint/2010/main" val="423082949"/>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Rounded MT Bold" pitchFamily="34" charset="0"/>
              </a:defRPr>
            </a:lvl1pPr>
          </a:lstStyle>
          <a:p>
            <a:r>
              <a:rPr lang="de-DE" noProof="0" smtClean="0"/>
              <a:t>Titelmasterformat durch Klicken bearbeiten</a:t>
            </a:r>
            <a:endParaRPr lang="en-GB" noProof="0" dirty="0"/>
          </a:p>
        </p:txBody>
      </p:sp>
    </p:spTree>
    <p:extLst>
      <p:ext uri="{BB962C8B-B14F-4D97-AF65-F5344CB8AC3E}">
        <p14:creationId xmlns:p14="http://schemas.microsoft.com/office/powerpoint/2010/main" val="418884017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555007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1"/>
          <p:cNvSpPr>
            <a:spLocks noGrp="1" noChangeArrowheads="1"/>
          </p:cNvSpPr>
          <p:nvPr>
            <p:ph type="ftr" sz="quarter" idx="10"/>
          </p:nvPr>
        </p:nvSpPr>
        <p:spPr>
          <a:xfrm>
            <a:off x="4356100" y="6497638"/>
            <a:ext cx="4787900" cy="360362"/>
          </a:xfrm>
          <a:prstGeom prst="rect">
            <a:avLst/>
          </a:prstGeom>
        </p:spPr>
        <p:txBody>
          <a:bodyPr/>
          <a:lstStyle>
            <a:lvl1pPr eaLnBrk="0" hangingPunct="0">
              <a:defRPr>
                <a:latin typeface="Arial" charset="0"/>
                <a:cs typeface="+mn-cs"/>
              </a:defRPr>
            </a:lvl1pPr>
          </a:lstStyle>
          <a:p>
            <a:pPr>
              <a:defRPr/>
            </a:pPr>
            <a:endParaRPr lang="en-GB">
              <a:solidFill>
                <a:srgbClr val="FFFFFF"/>
              </a:solidFill>
            </a:endParaRPr>
          </a:p>
        </p:txBody>
      </p:sp>
    </p:spTree>
    <p:extLst>
      <p:ext uri="{BB962C8B-B14F-4D97-AF65-F5344CB8AC3E}">
        <p14:creationId xmlns:p14="http://schemas.microsoft.com/office/powerpoint/2010/main" val="174190206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cSld name="2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nl-NL" noProof="0" smtClean="0"/>
              <a:t>Klik om de stijl te bewerken</a:t>
            </a:r>
            <a:endParaRPr lang="en-GB" noProof="0" dirty="0"/>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noProof="0" dirty="0"/>
          </a:p>
        </p:txBody>
      </p:sp>
    </p:spTree>
    <p:extLst>
      <p:ext uri="{BB962C8B-B14F-4D97-AF65-F5344CB8AC3E}">
        <p14:creationId xmlns:p14="http://schemas.microsoft.com/office/powerpoint/2010/main" val="2560101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0"/>
            </a:lvl1pPr>
          </a:lstStyle>
          <a:p>
            <a:r>
              <a:rPr lang="en-GB" noProof="0" dirty="0" smtClean="0"/>
              <a:t>Change title</a:t>
            </a:r>
            <a:endParaRPr lang="en-GB" noProof="0" dirty="0"/>
          </a:p>
        </p:txBody>
      </p:sp>
      <p:sp>
        <p:nvSpPr>
          <p:cNvPr id="3" name="Tijdelijke aanduiding voor inhoud 2"/>
          <p:cNvSpPr>
            <a:spLocks noGrp="1"/>
          </p:cNvSpPr>
          <p:nvPr>
            <p:ph idx="1" hasCustomPrompt="1"/>
          </p:nvPr>
        </p:nvSpPr>
        <p:spPr/>
        <p:txBody>
          <a:body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noProof="0" dirty="0"/>
          </a:p>
        </p:txBody>
      </p:sp>
    </p:spTree>
    <p:extLst>
      <p:ext uri="{BB962C8B-B14F-4D97-AF65-F5344CB8AC3E}">
        <p14:creationId xmlns:p14="http://schemas.microsoft.com/office/powerpoint/2010/main" val="3298976414"/>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rgbClr val="007000"/>
        </a:solidFill>
        <a:effectLst/>
      </p:bgPr>
    </p:bg>
    <p:spTree>
      <p:nvGrpSpPr>
        <p:cNvPr id="1" name=""/>
        <p:cNvGrpSpPr/>
        <p:nvPr/>
      </p:nvGrpSpPr>
      <p:grpSpPr>
        <a:xfrm>
          <a:off x="0" y="0"/>
          <a:ext cx="0" cy="0"/>
          <a:chOff x="0" y="0"/>
          <a:chExt cx="0" cy="0"/>
        </a:xfrm>
      </p:grpSpPr>
      <p:sp>
        <p:nvSpPr>
          <p:cNvPr id="6" name="Rechthoek 3"/>
          <p:cNvSpPr>
            <a:spLocks noChangeArrowheads="1"/>
          </p:cNvSpPr>
          <p:nvPr/>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sp>
        <p:nvSpPr>
          <p:cNvPr id="7" name="Rectangle 53"/>
          <p:cNvSpPr>
            <a:spLocks noChangeArrowheads="1"/>
          </p:cNvSpPr>
          <p:nvPr/>
        </p:nvSpPr>
        <p:spPr bwMode="auto">
          <a:xfrm>
            <a:off x="684213" y="2276475"/>
            <a:ext cx="7315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000066"/>
              </a:solidFill>
              <a:cs typeface="Arial" pitchFamily="34" charset="0"/>
            </a:endParaRPr>
          </a:p>
        </p:txBody>
      </p:sp>
      <p:pic>
        <p:nvPicPr>
          <p:cNvPr id="8" name="Picture 54" descr="C:\Mijn_documenten\Mijn afbeeldingen\Qrossroads poster\ECA_PMS [Converted].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hoek 6"/>
          <p:cNvSpPr>
            <a:spLocks noChangeArrowheads="1"/>
          </p:cNvSpPr>
          <p:nvPr userDrawn="1"/>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 name="Picture 54" descr="C:\Mijn_documenten\Mijn afbeeldingen\Qrossroads poster\ECA_PMS [Converted].t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62" name="Rectangle 2"/>
          <p:cNvSpPr>
            <a:spLocks noGrp="1" noChangeArrowheads="1"/>
          </p:cNvSpPr>
          <p:nvPr>
            <p:ph type="ctrTitle" sz="quarter"/>
          </p:nvPr>
        </p:nvSpPr>
        <p:spPr>
          <a:xfrm>
            <a:off x="757262" y="2276475"/>
            <a:ext cx="7315200" cy="427038"/>
          </a:xfrm>
          <a:ln w="12700"/>
        </p:spPr>
        <p:txBody>
          <a:bodyPr lIns="0" tIns="0" rIns="0" bIns="0" anchor="b">
            <a:spAutoFit/>
          </a:bodyPr>
          <a:lstStyle>
            <a:lvl1pPr marL="0" indent="0" algn="r">
              <a:defRPr b="1" baseline="0">
                <a:solidFill>
                  <a:schemeClr val="bg1"/>
                </a:solidFill>
                <a:effectLst>
                  <a:outerShdw blurRad="38100" dist="38100" dir="2700000" algn="tl">
                    <a:srgbClr val="000000"/>
                  </a:outerShdw>
                </a:effectLst>
              </a:defRPr>
            </a:lvl1pPr>
          </a:lstStyle>
          <a:p>
            <a:r>
              <a:rPr lang="de-DE" noProof="0" smtClean="0"/>
              <a:t>Titelmasterformat durch Klicken bearbeiten</a:t>
            </a:r>
            <a:endParaRPr lang="en-GB" noProof="0" dirty="0"/>
          </a:p>
        </p:txBody>
      </p:sp>
      <p:sp>
        <p:nvSpPr>
          <p:cNvPr id="399363" name="Rectangle 3"/>
          <p:cNvSpPr>
            <a:spLocks noGrp="1" noChangeArrowheads="1"/>
          </p:cNvSpPr>
          <p:nvPr>
            <p:ph type="subTitle" sz="quarter" idx="1"/>
          </p:nvPr>
        </p:nvSpPr>
        <p:spPr>
          <a:xfrm>
            <a:off x="1519262" y="3143248"/>
            <a:ext cx="6553200" cy="338554"/>
          </a:xfrm>
          <a:ln w="12700"/>
        </p:spPr>
        <p:txBody>
          <a:bodyPr lIns="0" tIns="0" rIns="0" bIns="0">
            <a:spAutoFit/>
          </a:bodyPr>
          <a:lstStyle>
            <a:lvl1pPr marL="0" indent="0" algn="r">
              <a:lnSpc>
                <a:spcPct val="100000"/>
              </a:lnSpc>
              <a:defRPr sz="2200">
                <a:solidFill>
                  <a:schemeClr val="bg1"/>
                </a:solidFill>
              </a:defRPr>
            </a:lvl1pPr>
          </a:lstStyle>
          <a:p>
            <a:r>
              <a:rPr lang="de-DE" noProof="0" smtClean="0"/>
              <a:t>Formatvorlage des Untertitelmasters durch Klicken bearbeiten</a:t>
            </a:r>
            <a:endParaRPr lang="en-GB" noProof="0" dirty="0"/>
          </a:p>
        </p:txBody>
      </p:sp>
      <p:sp>
        <p:nvSpPr>
          <p:cNvPr id="15" name="Tijdelijke aanduiding voor tekst 14"/>
          <p:cNvSpPr>
            <a:spLocks noGrp="1"/>
          </p:cNvSpPr>
          <p:nvPr>
            <p:ph type="body" sz="quarter" idx="10"/>
          </p:nvPr>
        </p:nvSpPr>
        <p:spPr>
          <a:xfrm>
            <a:off x="1519200" y="3584049"/>
            <a:ext cx="6552000" cy="276999"/>
          </a:xfrm>
          <a:noFill/>
          <a:ln w="12700">
            <a:noFill/>
            <a:miter lim="800000"/>
            <a:headEnd/>
            <a:tailEnd/>
          </a:ln>
        </p:spPr>
        <p:txBody>
          <a:bodyPr lIns="0" tIns="0" rIns="0" bIns="0">
            <a:spAutoFit/>
          </a:bodyPr>
          <a:lstStyle>
            <a:lvl1pPr marL="0" indent="0" algn="r" rtl="0" eaLnBrk="1" fontAlgn="base" hangingPunct="1">
              <a:lnSpc>
                <a:spcPct val="100000"/>
              </a:lnSpc>
              <a:spcBef>
                <a:spcPct val="10000"/>
              </a:spcBef>
              <a:spcAft>
                <a:spcPct val="20000"/>
              </a:spcAft>
              <a:buClr>
                <a:srgbClr val="007000"/>
              </a:buClr>
              <a:buChar char="•"/>
              <a:defRPr lang="nl-NL" sz="1800" baseline="0" noProof="0" dirty="0" smtClean="0">
                <a:solidFill>
                  <a:schemeClr val="bg1"/>
                </a:solidFill>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smtClean="0"/>
              <a:t>Textmasterformat bearbeiten</a:t>
            </a:r>
          </a:p>
        </p:txBody>
      </p:sp>
      <p:sp>
        <p:nvSpPr>
          <p:cNvPr id="16" name="Tijdelijke aanduiding voor tekst 14"/>
          <p:cNvSpPr>
            <a:spLocks noGrp="1"/>
          </p:cNvSpPr>
          <p:nvPr>
            <p:ph type="body" sz="quarter" idx="11"/>
          </p:nvPr>
        </p:nvSpPr>
        <p:spPr>
          <a:xfrm>
            <a:off x="1519200" y="4293096"/>
            <a:ext cx="6552000" cy="215444"/>
          </a:xfrm>
          <a:noFill/>
          <a:ln w="12700">
            <a:noFill/>
            <a:miter lim="800000"/>
            <a:headEnd/>
            <a:tailEnd/>
          </a:ln>
        </p:spPr>
        <p:txBody>
          <a:bodyPr lIns="0" tIns="0" rIns="0" bIns="0">
            <a:spAutoFit/>
          </a:bodyPr>
          <a:lstStyle>
            <a:lvl1pPr marL="0" marR="0" indent="0" algn="r" defTabSz="914400" rtl="0" eaLnBrk="1" fontAlgn="base" latinLnBrk="0" hangingPunct="1">
              <a:lnSpc>
                <a:spcPct val="100000"/>
              </a:lnSpc>
              <a:spcBef>
                <a:spcPct val="10000"/>
              </a:spcBef>
              <a:spcAft>
                <a:spcPct val="20000"/>
              </a:spcAft>
              <a:buClr>
                <a:srgbClr val="007000"/>
              </a:buClr>
              <a:buSzTx/>
              <a:buFontTx/>
              <a:buNone/>
              <a:tabLst/>
              <a:defRPr kumimoji="0" lang="en-GB" sz="1400" b="0" i="0" u="none" strike="noStrike" kern="0" cap="none" spc="0" normalizeH="0" baseline="0" noProof="0" dirty="0" smtClean="0">
                <a:ln>
                  <a:noFill/>
                </a:ln>
                <a:solidFill>
                  <a:schemeClr val="bg1"/>
                </a:solidFill>
                <a:effectLst/>
                <a:uLnTx/>
                <a:uFillTx/>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noProof="0" smtClean="0"/>
              <a:t>Textmasterformat bearbeiten</a:t>
            </a:r>
          </a:p>
        </p:txBody>
      </p:sp>
    </p:spTree>
    <p:extLst>
      <p:ext uri="{BB962C8B-B14F-4D97-AF65-F5344CB8AC3E}">
        <p14:creationId xmlns:p14="http://schemas.microsoft.com/office/powerpoint/2010/main" val="2988436887"/>
      </p:ext>
    </p:extLst>
  </p:cSld>
  <p:clrMapOvr>
    <a:masterClrMapping/>
  </p:clrMapOvr>
  <p:hf hdr="0" ftr="0"/>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de-DE" noProof="0" smtClean="0"/>
              <a:t>Titelmasterformat durch Klicken bearbeiten</a:t>
            </a:r>
            <a:endParaRPr lang="en-GB" noProof="0" dirty="0"/>
          </a:p>
        </p:txBody>
      </p:sp>
      <p:sp>
        <p:nvSpPr>
          <p:cNvPr id="3" name="Tijdelijke aanduiding voor inhoud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noProof="0" dirty="0"/>
          </a:p>
        </p:txBody>
      </p:sp>
    </p:spTree>
    <p:extLst>
      <p:ext uri="{BB962C8B-B14F-4D97-AF65-F5344CB8AC3E}">
        <p14:creationId xmlns:p14="http://schemas.microsoft.com/office/powerpoint/2010/main" val="303157847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1_Sectiekop">
    <p:spTree>
      <p:nvGrpSpPr>
        <p:cNvPr id="1" name=""/>
        <p:cNvGrpSpPr/>
        <p:nvPr/>
      </p:nvGrpSpPr>
      <p:grpSpPr>
        <a:xfrm>
          <a:off x="0" y="0"/>
          <a:ext cx="0" cy="0"/>
          <a:chOff x="0" y="0"/>
          <a:chExt cx="0" cy="0"/>
        </a:xfrm>
      </p:grpSpPr>
      <p:sp>
        <p:nvSpPr>
          <p:cNvPr id="2" name="Titel 1"/>
          <p:cNvSpPr>
            <a:spLocks noGrp="1"/>
          </p:cNvSpPr>
          <p:nvPr>
            <p:ph type="title"/>
          </p:nvPr>
        </p:nvSpPr>
        <p:spPr>
          <a:xfrm>
            <a:off x="714348" y="2928934"/>
            <a:ext cx="7772400" cy="1362075"/>
          </a:xfrm>
        </p:spPr>
        <p:txBody>
          <a:bodyPr anchor="ctr"/>
          <a:lstStyle>
            <a:lvl1pPr algn="r">
              <a:defRPr sz="3600" b="1" cap="none" baseline="0">
                <a:effectLst>
                  <a:glow rad="63500">
                    <a:schemeClr val="accent5">
                      <a:satMod val="175000"/>
                      <a:alpha val="40000"/>
                    </a:schemeClr>
                  </a:glow>
                  <a:reflection blurRad="6350" stA="50000" endA="300" endPos="50000" dist="29997" dir="5400000" sy="-100000" algn="bl" rotWithShape="0"/>
                </a:effectLst>
              </a:defRPr>
            </a:lvl1pPr>
          </a:lstStyle>
          <a:p>
            <a:r>
              <a:rPr lang="de-DE" noProof="0" smtClean="0"/>
              <a:t>Titelmasterformat durch Klicken bearbeiten</a:t>
            </a:r>
            <a:endParaRPr lang="en-GB" noProof="0"/>
          </a:p>
        </p:txBody>
      </p:sp>
    </p:spTree>
    <p:extLst>
      <p:ext uri="{BB962C8B-B14F-4D97-AF65-F5344CB8AC3E}">
        <p14:creationId xmlns:p14="http://schemas.microsoft.com/office/powerpoint/2010/main" val="3602445271"/>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Rounded MT Bold" pitchFamily="34" charset="0"/>
              </a:defRPr>
            </a:lvl1pPr>
          </a:lstStyle>
          <a:p>
            <a:r>
              <a:rPr lang="de-DE" noProof="0" smtClean="0"/>
              <a:t>Titelmasterformat durch Klicken bearbeiten</a:t>
            </a:r>
            <a:endParaRPr lang="en-GB" noProof="0" dirty="0"/>
          </a:p>
        </p:txBody>
      </p:sp>
    </p:spTree>
    <p:extLst>
      <p:ext uri="{BB962C8B-B14F-4D97-AF65-F5344CB8AC3E}">
        <p14:creationId xmlns:p14="http://schemas.microsoft.com/office/powerpoint/2010/main" val="140715263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46200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1"/>
          <p:cNvSpPr>
            <a:spLocks noGrp="1" noChangeArrowheads="1"/>
          </p:cNvSpPr>
          <p:nvPr>
            <p:ph type="ftr" sz="quarter" idx="10"/>
          </p:nvPr>
        </p:nvSpPr>
        <p:spPr>
          <a:xfrm>
            <a:off x="4356100" y="6497638"/>
            <a:ext cx="4787900" cy="360362"/>
          </a:xfrm>
          <a:prstGeom prst="rect">
            <a:avLst/>
          </a:prstGeom>
        </p:spPr>
        <p:txBody>
          <a:bodyPr/>
          <a:lstStyle>
            <a:lvl1pPr eaLnBrk="0" hangingPunct="0">
              <a:defRPr>
                <a:latin typeface="Arial" charset="0"/>
                <a:cs typeface="+mn-cs"/>
              </a:defRPr>
            </a:lvl1pPr>
          </a:lstStyle>
          <a:p>
            <a:pPr>
              <a:defRPr/>
            </a:pPr>
            <a:endParaRPr lang="en-GB">
              <a:solidFill>
                <a:srgbClr val="FFFFFF"/>
              </a:solidFill>
            </a:endParaRPr>
          </a:p>
        </p:txBody>
      </p:sp>
    </p:spTree>
    <p:extLst>
      <p:ext uri="{BB962C8B-B14F-4D97-AF65-F5344CB8AC3E}">
        <p14:creationId xmlns:p14="http://schemas.microsoft.com/office/powerpoint/2010/main" val="332821636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cSld name="2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nl-NL" noProof="0" smtClean="0"/>
              <a:t>Klik om de stijl te bewerken</a:t>
            </a:r>
            <a:endParaRPr lang="en-GB" noProof="0" dirty="0"/>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noProof="0" dirty="0"/>
          </a:p>
        </p:txBody>
      </p:sp>
    </p:spTree>
    <p:extLst>
      <p:ext uri="{BB962C8B-B14F-4D97-AF65-F5344CB8AC3E}">
        <p14:creationId xmlns:p14="http://schemas.microsoft.com/office/powerpoint/2010/main" val="3613638214"/>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rgbClr val="007000"/>
        </a:solidFill>
        <a:effectLst/>
      </p:bgPr>
    </p:bg>
    <p:spTree>
      <p:nvGrpSpPr>
        <p:cNvPr id="1" name=""/>
        <p:cNvGrpSpPr/>
        <p:nvPr/>
      </p:nvGrpSpPr>
      <p:grpSpPr>
        <a:xfrm>
          <a:off x="0" y="0"/>
          <a:ext cx="0" cy="0"/>
          <a:chOff x="0" y="0"/>
          <a:chExt cx="0" cy="0"/>
        </a:xfrm>
      </p:grpSpPr>
      <p:sp>
        <p:nvSpPr>
          <p:cNvPr id="6" name="Rechthoek 3"/>
          <p:cNvSpPr>
            <a:spLocks noChangeArrowheads="1"/>
          </p:cNvSpPr>
          <p:nvPr/>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sp>
        <p:nvSpPr>
          <p:cNvPr id="7" name="Rectangle 53"/>
          <p:cNvSpPr>
            <a:spLocks noChangeArrowheads="1"/>
          </p:cNvSpPr>
          <p:nvPr/>
        </p:nvSpPr>
        <p:spPr bwMode="auto">
          <a:xfrm>
            <a:off x="684213" y="2276475"/>
            <a:ext cx="7315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000066"/>
              </a:solidFill>
              <a:cs typeface="Arial" pitchFamily="34" charset="0"/>
            </a:endParaRPr>
          </a:p>
        </p:txBody>
      </p:sp>
      <p:pic>
        <p:nvPicPr>
          <p:cNvPr id="8" name="Picture 54" descr="C:\Mijn_documenten\Mijn afbeeldingen\Qrossroads poster\ECA_PMS [Converted].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hoek 6"/>
          <p:cNvSpPr>
            <a:spLocks noChangeArrowheads="1"/>
          </p:cNvSpPr>
          <p:nvPr userDrawn="1"/>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 name="Picture 54" descr="C:\Mijn_documenten\Mijn afbeeldingen\Qrossroads poster\ECA_PMS [Converted].t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62" name="Rectangle 2"/>
          <p:cNvSpPr>
            <a:spLocks noGrp="1" noChangeArrowheads="1"/>
          </p:cNvSpPr>
          <p:nvPr>
            <p:ph type="ctrTitle" sz="quarter"/>
          </p:nvPr>
        </p:nvSpPr>
        <p:spPr>
          <a:xfrm>
            <a:off x="757262" y="2276475"/>
            <a:ext cx="7315200" cy="427038"/>
          </a:xfrm>
          <a:ln w="12700"/>
        </p:spPr>
        <p:txBody>
          <a:bodyPr lIns="0" tIns="0" rIns="0" bIns="0" anchor="b">
            <a:spAutoFit/>
          </a:bodyPr>
          <a:lstStyle>
            <a:lvl1pPr marL="0" indent="0" algn="r">
              <a:defRPr b="1" baseline="0">
                <a:solidFill>
                  <a:schemeClr val="bg1"/>
                </a:solidFill>
                <a:effectLst>
                  <a:outerShdw blurRad="38100" dist="38100" dir="2700000" algn="tl">
                    <a:srgbClr val="000000"/>
                  </a:outerShdw>
                </a:effectLst>
              </a:defRPr>
            </a:lvl1pPr>
          </a:lstStyle>
          <a:p>
            <a:r>
              <a:rPr lang="de-DE" noProof="0" smtClean="0"/>
              <a:t>Titelmasterformat durch Klicken bearbeiten</a:t>
            </a:r>
            <a:endParaRPr lang="en-GB" noProof="0" dirty="0"/>
          </a:p>
        </p:txBody>
      </p:sp>
      <p:sp>
        <p:nvSpPr>
          <p:cNvPr id="399363" name="Rectangle 3"/>
          <p:cNvSpPr>
            <a:spLocks noGrp="1" noChangeArrowheads="1"/>
          </p:cNvSpPr>
          <p:nvPr>
            <p:ph type="subTitle" sz="quarter" idx="1"/>
          </p:nvPr>
        </p:nvSpPr>
        <p:spPr>
          <a:xfrm>
            <a:off x="1519262" y="3143248"/>
            <a:ext cx="6553200" cy="338554"/>
          </a:xfrm>
          <a:ln w="12700"/>
        </p:spPr>
        <p:txBody>
          <a:bodyPr lIns="0" tIns="0" rIns="0" bIns="0">
            <a:spAutoFit/>
          </a:bodyPr>
          <a:lstStyle>
            <a:lvl1pPr marL="0" indent="0" algn="r">
              <a:lnSpc>
                <a:spcPct val="100000"/>
              </a:lnSpc>
              <a:defRPr sz="2200">
                <a:solidFill>
                  <a:schemeClr val="bg1"/>
                </a:solidFill>
              </a:defRPr>
            </a:lvl1pPr>
          </a:lstStyle>
          <a:p>
            <a:r>
              <a:rPr lang="de-DE" noProof="0" smtClean="0"/>
              <a:t>Formatvorlage des Untertitelmasters durch Klicken bearbeiten</a:t>
            </a:r>
            <a:endParaRPr lang="en-GB" noProof="0" dirty="0"/>
          </a:p>
        </p:txBody>
      </p:sp>
      <p:sp>
        <p:nvSpPr>
          <p:cNvPr id="15" name="Tijdelijke aanduiding voor tekst 14"/>
          <p:cNvSpPr>
            <a:spLocks noGrp="1"/>
          </p:cNvSpPr>
          <p:nvPr>
            <p:ph type="body" sz="quarter" idx="10"/>
          </p:nvPr>
        </p:nvSpPr>
        <p:spPr>
          <a:xfrm>
            <a:off x="1519200" y="3584049"/>
            <a:ext cx="6552000" cy="276999"/>
          </a:xfrm>
          <a:noFill/>
          <a:ln w="12700">
            <a:noFill/>
            <a:miter lim="800000"/>
            <a:headEnd/>
            <a:tailEnd/>
          </a:ln>
        </p:spPr>
        <p:txBody>
          <a:bodyPr lIns="0" tIns="0" rIns="0" bIns="0">
            <a:spAutoFit/>
          </a:bodyPr>
          <a:lstStyle>
            <a:lvl1pPr marL="0" indent="0" algn="r" rtl="0" eaLnBrk="1" fontAlgn="base" hangingPunct="1">
              <a:lnSpc>
                <a:spcPct val="100000"/>
              </a:lnSpc>
              <a:spcBef>
                <a:spcPct val="10000"/>
              </a:spcBef>
              <a:spcAft>
                <a:spcPct val="20000"/>
              </a:spcAft>
              <a:buClr>
                <a:srgbClr val="007000"/>
              </a:buClr>
              <a:buChar char="•"/>
              <a:defRPr lang="nl-NL" sz="1800" baseline="0" noProof="0" dirty="0" smtClean="0">
                <a:solidFill>
                  <a:schemeClr val="bg1"/>
                </a:solidFill>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smtClean="0"/>
              <a:t>Textmasterformat bearbeiten</a:t>
            </a:r>
          </a:p>
        </p:txBody>
      </p:sp>
      <p:sp>
        <p:nvSpPr>
          <p:cNvPr id="16" name="Tijdelijke aanduiding voor tekst 14"/>
          <p:cNvSpPr>
            <a:spLocks noGrp="1"/>
          </p:cNvSpPr>
          <p:nvPr>
            <p:ph type="body" sz="quarter" idx="11"/>
          </p:nvPr>
        </p:nvSpPr>
        <p:spPr>
          <a:xfrm>
            <a:off x="1519200" y="4293096"/>
            <a:ext cx="6552000" cy="215444"/>
          </a:xfrm>
          <a:noFill/>
          <a:ln w="12700">
            <a:noFill/>
            <a:miter lim="800000"/>
            <a:headEnd/>
            <a:tailEnd/>
          </a:ln>
        </p:spPr>
        <p:txBody>
          <a:bodyPr lIns="0" tIns="0" rIns="0" bIns="0">
            <a:spAutoFit/>
          </a:bodyPr>
          <a:lstStyle>
            <a:lvl1pPr marL="0" marR="0" indent="0" algn="r" defTabSz="914400" rtl="0" eaLnBrk="1" fontAlgn="base" latinLnBrk="0" hangingPunct="1">
              <a:lnSpc>
                <a:spcPct val="100000"/>
              </a:lnSpc>
              <a:spcBef>
                <a:spcPct val="10000"/>
              </a:spcBef>
              <a:spcAft>
                <a:spcPct val="20000"/>
              </a:spcAft>
              <a:buClr>
                <a:srgbClr val="007000"/>
              </a:buClr>
              <a:buSzTx/>
              <a:buFontTx/>
              <a:buNone/>
              <a:tabLst/>
              <a:defRPr kumimoji="0" lang="en-GB" sz="1400" b="0" i="0" u="none" strike="noStrike" kern="0" cap="none" spc="0" normalizeH="0" baseline="0" noProof="0" dirty="0" smtClean="0">
                <a:ln>
                  <a:noFill/>
                </a:ln>
                <a:solidFill>
                  <a:schemeClr val="bg1"/>
                </a:solidFill>
                <a:effectLst/>
                <a:uLnTx/>
                <a:uFillTx/>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noProof="0" smtClean="0"/>
              <a:t>Textmasterformat bearbeiten</a:t>
            </a:r>
          </a:p>
        </p:txBody>
      </p:sp>
    </p:spTree>
    <p:extLst>
      <p:ext uri="{BB962C8B-B14F-4D97-AF65-F5344CB8AC3E}">
        <p14:creationId xmlns:p14="http://schemas.microsoft.com/office/powerpoint/2010/main" val="1179087630"/>
      </p:ext>
    </p:extLst>
  </p:cSld>
  <p:clrMapOvr>
    <a:masterClrMapping/>
  </p:clrMapOvr>
  <p:hf hdr="0" ftr="0"/>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de-DE" noProof="0" smtClean="0"/>
              <a:t>Titelmasterformat durch Klicken bearbeiten</a:t>
            </a:r>
            <a:endParaRPr lang="en-GB" noProof="0" dirty="0"/>
          </a:p>
        </p:txBody>
      </p:sp>
      <p:sp>
        <p:nvSpPr>
          <p:cNvPr id="3" name="Tijdelijke aanduiding voor inhoud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noProof="0" dirty="0"/>
          </a:p>
        </p:txBody>
      </p:sp>
    </p:spTree>
    <p:extLst>
      <p:ext uri="{BB962C8B-B14F-4D97-AF65-F5344CB8AC3E}">
        <p14:creationId xmlns:p14="http://schemas.microsoft.com/office/powerpoint/2010/main" val="796882967"/>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1_Sectiekop">
    <p:spTree>
      <p:nvGrpSpPr>
        <p:cNvPr id="1" name=""/>
        <p:cNvGrpSpPr/>
        <p:nvPr/>
      </p:nvGrpSpPr>
      <p:grpSpPr>
        <a:xfrm>
          <a:off x="0" y="0"/>
          <a:ext cx="0" cy="0"/>
          <a:chOff x="0" y="0"/>
          <a:chExt cx="0" cy="0"/>
        </a:xfrm>
      </p:grpSpPr>
      <p:sp>
        <p:nvSpPr>
          <p:cNvPr id="2" name="Titel 1"/>
          <p:cNvSpPr>
            <a:spLocks noGrp="1"/>
          </p:cNvSpPr>
          <p:nvPr>
            <p:ph type="title"/>
          </p:nvPr>
        </p:nvSpPr>
        <p:spPr>
          <a:xfrm>
            <a:off x="714348" y="2928934"/>
            <a:ext cx="7772400" cy="1362075"/>
          </a:xfrm>
        </p:spPr>
        <p:txBody>
          <a:bodyPr anchor="ctr"/>
          <a:lstStyle>
            <a:lvl1pPr algn="r">
              <a:defRPr sz="3600" b="1" cap="none" baseline="0">
                <a:effectLst>
                  <a:glow rad="63500">
                    <a:schemeClr val="accent5">
                      <a:satMod val="175000"/>
                      <a:alpha val="40000"/>
                    </a:schemeClr>
                  </a:glow>
                  <a:reflection blurRad="6350" stA="50000" endA="300" endPos="50000" dist="29997" dir="5400000" sy="-100000" algn="bl" rotWithShape="0"/>
                </a:effectLst>
              </a:defRPr>
            </a:lvl1pPr>
          </a:lstStyle>
          <a:p>
            <a:r>
              <a:rPr lang="de-DE" noProof="0" smtClean="0"/>
              <a:t>Titelmasterformat durch Klicken bearbeiten</a:t>
            </a:r>
            <a:endParaRPr lang="en-GB" noProof="0"/>
          </a:p>
        </p:txBody>
      </p:sp>
    </p:spTree>
    <p:extLst>
      <p:ext uri="{BB962C8B-B14F-4D97-AF65-F5344CB8AC3E}">
        <p14:creationId xmlns:p14="http://schemas.microsoft.com/office/powerpoint/2010/main" val="12410138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Sectiekop">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14348" y="2928934"/>
            <a:ext cx="7772400" cy="1362075"/>
          </a:xfrm>
        </p:spPr>
        <p:txBody>
          <a:bodyPr anchor="ctr" anchorCtr="0"/>
          <a:lstStyle>
            <a:lvl1pPr algn="r">
              <a:defRPr sz="3600" b="1" cap="none" baseline="0">
                <a:effectLst>
                  <a:glow rad="63500">
                    <a:schemeClr val="accent5">
                      <a:satMod val="175000"/>
                      <a:alpha val="40000"/>
                    </a:schemeClr>
                  </a:glow>
                  <a:reflection blurRad="6350" stA="50000" endA="300" endPos="50000" dist="29997" dir="5400000" sy="-100000" algn="bl" rotWithShape="0"/>
                </a:effectLst>
              </a:defRPr>
            </a:lvl1pPr>
          </a:lstStyle>
          <a:p>
            <a:r>
              <a:rPr lang="en-GB" noProof="0" smtClean="0"/>
              <a:t>Change title</a:t>
            </a:r>
            <a:endParaRPr lang="en-GB" noProof="0"/>
          </a:p>
        </p:txBody>
      </p:sp>
    </p:spTree>
    <p:extLst>
      <p:ext uri="{BB962C8B-B14F-4D97-AF65-F5344CB8AC3E}">
        <p14:creationId xmlns:p14="http://schemas.microsoft.com/office/powerpoint/2010/main" val="991419875"/>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Rounded MT Bold" pitchFamily="34" charset="0"/>
              </a:defRPr>
            </a:lvl1pPr>
          </a:lstStyle>
          <a:p>
            <a:r>
              <a:rPr lang="de-DE" noProof="0" smtClean="0"/>
              <a:t>Titelmasterformat durch Klicken bearbeiten</a:t>
            </a:r>
            <a:endParaRPr lang="en-GB" noProof="0" dirty="0"/>
          </a:p>
        </p:txBody>
      </p:sp>
    </p:spTree>
    <p:extLst>
      <p:ext uri="{BB962C8B-B14F-4D97-AF65-F5344CB8AC3E}">
        <p14:creationId xmlns:p14="http://schemas.microsoft.com/office/powerpoint/2010/main" val="2027700196"/>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0822191"/>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1"/>
          <p:cNvSpPr>
            <a:spLocks noGrp="1" noChangeArrowheads="1"/>
          </p:cNvSpPr>
          <p:nvPr>
            <p:ph type="ftr" sz="quarter" idx="10"/>
          </p:nvPr>
        </p:nvSpPr>
        <p:spPr>
          <a:xfrm>
            <a:off x="4356100" y="6497638"/>
            <a:ext cx="4787900" cy="360362"/>
          </a:xfrm>
          <a:prstGeom prst="rect">
            <a:avLst/>
          </a:prstGeom>
        </p:spPr>
        <p:txBody>
          <a:bodyPr/>
          <a:lstStyle>
            <a:lvl1pPr eaLnBrk="0" hangingPunct="0">
              <a:defRPr>
                <a:latin typeface="Arial" charset="0"/>
                <a:cs typeface="+mn-cs"/>
              </a:defRPr>
            </a:lvl1pPr>
          </a:lstStyle>
          <a:p>
            <a:pPr>
              <a:defRPr/>
            </a:pPr>
            <a:endParaRPr lang="en-GB">
              <a:solidFill>
                <a:srgbClr val="FFFFFF"/>
              </a:solidFill>
            </a:endParaRPr>
          </a:p>
        </p:txBody>
      </p:sp>
    </p:spTree>
    <p:extLst>
      <p:ext uri="{BB962C8B-B14F-4D97-AF65-F5344CB8AC3E}">
        <p14:creationId xmlns:p14="http://schemas.microsoft.com/office/powerpoint/2010/main" val="118746466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cSld name="2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nl-NL" noProof="0" smtClean="0"/>
              <a:t>Klik om de stijl te bewerken</a:t>
            </a:r>
            <a:endParaRPr lang="en-GB" noProof="0" dirty="0"/>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noProof="0" dirty="0"/>
          </a:p>
        </p:txBody>
      </p:sp>
    </p:spTree>
    <p:extLst>
      <p:ext uri="{BB962C8B-B14F-4D97-AF65-F5344CB8AC3E}">
        <p14:creationId xmlns:p14="http://schemas.microsoft.com/office/powerpoint/2010/main" val="1195256154"/>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rgbClr val="007000"/>
        </a:solidFill>
        <a:effectLst/>
      </p:bgPr>
    </p:bg>
    <p:spTree>
      <p:nvGrpSpPr>
        <p:cNvPr id="1" name=""/>
        <p:cNvGrpSpPr/>
        <p:nvPr/>
      </p:nvGrpSpPr>
      <p:grpSpPr>
        <a:xfrm>
          <a:off x="0" y="0"/>
          <a:ext cx="0" cy="0"/>
          <a:chOff x="0" y="0"/>
          <a:chExt cx="0" cy="0"/>
        </a:xfrm>
      </p:grpSpPr>
      <p:sp>
        <p:nvSpPr>
          <p:cNvPr id="6" name="Rechthoek 3"/>
          <p:cNvSpPr>
            <a:spLocks noChangeArrowheads="1"/>
          </p:cNvSpPr>
          <p:nvPr/>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sp>
        <p:nvSpPr>
          <p:cNvPr id="7" name="Rectangle 53"/>
          <p:cNvSpPr>
            <a:spLocks noChangeArrowheads="1"/>
          </p:cNvSpPr>
          <p:nvPr/>
        </p:nvSpPr>
        <p:spPr bwMode="auto">
          <a:xfrm>
            <a:off x="684213" y="2276475"/>
            <a:ext cx="7315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000066"/>
              </a:solidFill>
              <a:cs typeface="Arial" pitchFamily="34" charset="0"/>
            </a:endParaRPr>
          </a:p>
        </p:txBody>
      </p:sp>
      <p:pic>
        <p:nvPicPr>
          <p:cNvPr id="8" name="Picture 54" descr="C:\Mijn_documenten\Mijn afbeeldingen\Qrossroads poster\ECA_PMS [Converted].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hoek 6"/>
          <p:cNvSpPr>
            <a:spLocks noChangeArrowheads="1"/>
          </p:cNvSpPr>
          <p:nvPr userDrawn="1"/>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 name="Picture 54" descr="C:\Mijn_documenten\Mijn afbeeldingen\Qrossroads poster\ECA_PMS [Converted].t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62" name="Rectangle 2"/>
          <p:cNvSpPr>
            <a:spLocks noGrp="1" noChangeArrowheads="1"/>
          </p:cNvSpPr>
          <p:nvPr>
            <p:ph type="ctrTitle" sz="quarter"/>
          </p:nvPr>
        </p:nvSpPr>
        <p:spPr>
          <a:xfrm>
            <a:off x="757262" y="2276475"/>
            <a:ext cx="7315200" cy="427038"/>
          </a:xfrm>
          <a:ln w="12700"/>
        </p:spPr>
        <p:txBody>
          <a:bodyPr lIns="0" tIns="0" rIns="0" bIns="0" anchor="b">
            <a:spAutoFit/>
          </a:bodyPr>
          <a:lstStyle>
            <a:lvl1pPr marL="0" indent="0" algn="r">
              <a:defRPr b="1" baseline="0">
                <a:solidFill>
                  <a:schemeClr val="bg1"/>
                </a:solidFill>
                <a:effectLst>
                  <a:outerShdw blurRad="38100" dist="38100" dir="2700000" algn="tl">
                    <a:srgbClr val="000000"/>
                  </a:outerShdw>
                </a:effectLst>
              </a:defRPr>
            </a:lvl1pPr>
          </a:lstStyle>
          <a:p>
            <a:r>
              <a:rPr lang="de-DE" noProof="0" smtClean="0"/>
              <a:t>Titelmasterformat durch Klicken bearbeiten</a:t>
            </a:r>
            <a:endParaRPr lang="en-GB" noProof="0" dirty="0"/>
          </a:p>
        </p:txBody>
      </p:sp>
      <p:sp>
        <p:nvSpPr>
          <p:cNvPr id="399363" name="Rectangle 3"/>
          <p:cNvSpPr>
            <a:spLocks noGrp="1" noChangeArrowheads="1"/>
          </p:cNvSpPr>
          <p:nvPr>
            <p:ph type="subTitle" sz="quarter" idx="1"/>
          </p:nvPr>
        </p:nvSpPr>
        <p:spPr>
          <a:xfrm>
            <a:off x="1519262" y="3143248"/>
            <a:ext cx="6553200" cy="338554"/>
          </a:xfrm>
          <a:ln w="12700"/>
        </p:spPr>
        <p:txBody>
          <a:bodyPr lIns="0" tIns="0" rIns="0" bIns="0">
            <a:spAutoFit/>
          </a:bodyPr>
          <a:lstStyle>
            <a:lvl1pPr marL="0" indent="0" algn="r">
              <a:lnSpc>
                <a:spcPct val="100000"/>
              </a:lnSpc>
              <a:defRPr sz="2200">
                <a:solidFill>
                  <a:schemeClr val="bg1"/>
                </a:solidFill>
              </a:defRPr>
            </a:lvl1pPr>
          </a:lstStyle>
          <a:p>
            <a:r>
              <a:rPr lang="de-DE" noProof="0" smtClean="0"/>
              <a:t>Formatvorlage des Untertitelmasters durch Klicken bearbeiten</a:t>
            </a:r>
            <a:endParaRPr lang="en-GB" noProof="0" dirty="0"/>
          </a:p>
        </p:txBody>
      </p:sp>
      <p:sp>
        <p:nvSpPr>
          <p:cNvPr id="15" name="Tijdelijke aanduiding voor tekst 14"/>
          <p:cNvSpPr>
            <a:spLocks noGrp="1"/>
          </p:cNvSpPr>
          <p:nvPr>
            <p:ph type="body" sz="quarter" idx="10"/>
          </p:nvPr>
        </p:nvSpPr>
        <p:spPr>
          <a:xfrm>
            <a:off x="1519200" y="3584049"/>
            <a:ext cx="6552000" cy="276999"/>
          </a:xfrm>
          <a:noFill/>
          <a:ln w="12700">
            <a:noFill/>
            <a:miter lim="800000"/>
            <a:headEnd/>
            <a:tailEnd/>
          </a:ln>
        </p:spPr>
        <p:txBody>
          <a:bodyPr lIns="0" tIns="0" rIns="0" bIns="0">
            <a:spAutoFit/>
          </a:bodyPr>
          <a:lstStyle>
            <a:lvl1pPr marL="0" indent="0" algn="r" rtl="0" eaLnBrk="1" fontAlgn="base" hangingPunct="1">
              <a:lnSpc>
                <a:spcPct val="100000"/>
              </a:lnSpc>
              <a:spcBef>
                <a:spcPct val="10000"/>
              </a:spcBef>
              <a:spcAft>
                <a:spcPct val="20000"/>
              </a:spcAft>
              <a:buClr>
                <a:srgbClr val="007000"/>
              </a:buClr>
              <a:buChar char="•"/>
              <a:defRPr lang="nl-NL" sz="1800" baseline="0" noProof="0" dirty="0" smtClean="0">
                <a:solidFill>
                  <a:schemeClr val="bg1"/>
                </a:solidFill>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smtClean="0"/>
              <a:t>Textmasterformat bearbeiten</a:t>
            </a:r>
          </a:p>
        </p:txBody>
      </p:sp>
      <p:sp>
        <p:nvSpPr>
          <p:cNvPr id="16" name="Tijdelijke aanduiding voor tekst 14"/>
          <p:cNvSpPr>
            <a:spLocks noGrp="1"/>
          </p:cNvSpPr>
          <p:nvPr>
            <p:ph type="body" sz="quarter" idx="11"/>
          </p:nvPr>
        </p:nvSpPr>
        <p:spPr>
          <a:xfrm>
            <a:off x="1519200" y="4293096"/>
            <a:ext cx="6552000" cy="215444"/>
          </a:xfrm>
          <a:noFill/>
          <a:ln w="12700">
            <a:noFill/>
            <a:miter lim="800000"/>
            <a:headEnd/>
            <a:tailEnd/>
          </a:ln>
        </p:spPr>
        <p:txBody>
          <a:bodyPr lIns="0" tIns="0" rIns="0" bIns="0">
            <a:spAutoFit/>
          </a:bodyPr>
          <a:lstStyle>
            <a:lvl1pPr marL="0" marR="0" indent="0" algn="r" defTabSz="914400" rtl="0" eaLnBrk="1" fontAlgn="base" latinLnBrk="0" hangingPunct="1">
              <a:lnSpc>
                <a:spcPct val="100000"/>
              </a:lnSpc>
              <a:spcBef>
                <a:spcPct val="10000"/>
              </a:spcBef>
              <a:spcAft>
                <a:spcPct val="20000"/>
              </a:spcAft>
              <a:buClr>
                <a:srgbClr val="007000"/>
              </a:buClr>
              <a:buSzTx/>
              <a:buFontTx/>
              <a:buNone/>
              <a:tabLst/>
              <a:defRPr kumimoji="0" lang="en-GB" sz="1400" b="0" i="0" u="none" strike="noStrike" kern="0" cap="none" spc="0" normalizeH="0" baseline="0" noProof="0" dirty="0" smtClean="0">
                <a:ln>
                  <a:noFill/>
                </a:ln>
                <a:solidFill>
                  <a:schemeClr val="bg1"/>
                </a:solidFill>
                <a:effectLst/>
                <a:uLnTx/>
                <a:uFillTx/>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noProof="0" smtClean="0"/>
              <a:t>Textmasterformat bearbeiten</a:t>
            </a:r>
          </a:p>
        </p:txBody>
      </p:sp>
    </p:spTree>
    <p:extLst>
      <p:ext uri="{BB962C8B-B14F-4D97-AF65-F5344CB8AC3E}">
        <p14:creationId xmlns:p14="http://schemas.microsoft.com/office/powerpoint/2010/main" val="515133321"/>
      </p:ext>
    </p:extLst>
  </p:cSld>
  <p:clrMapOvr>
    <a:masterClrMapping/>
  </p:clrMapOvr>
  <p:hf hdr="0" ftr="0"/>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de-DE" noProof="0" smtClean="0"/>
              <a:t>Titelmasterformat durch Klicken bearbeiten</a:t>
            </a:r>
            <a:endParaRPr lang="en-GB" noProof="0" dirty="0"/>
          </a:p>
        </p:txBody>
      </p:sp>
      <p:sp>
        <p:nvSpPr>
          <p:cNvPr id="3" name="Tijdelijke aanduiding voor inhoud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noProof="0" dirty="0"/>
          </a:p>
        </p:txBody>
      </p:sp>
    </p:spTree>
    <p:extLst>
      <p:ext uri="{BB962C8B-B14F-4D97-AF65-F5344CB8AC3E}">
        <p14:creationId xmlns:p14="http://schemas.microsoft.com/office/powerpoint/2010/main" val="1941982176"/>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p:cSld name="1_Sectiekop">
    <p:spTree>
      <p:nvGrpSpPr>
        <p:cNvPr id="1" name=""/>
        <p:cNvGrpSpPr/>
        <p:nvPr/>
      </p:nvGrpSpPr>
      <p:grpSpPr>
        <a:xfrm>
          <a:off x="0" y="0"/>
          <a:ext cx="0" cy="0"/>
          <a:chOff x="0" y="0"/>
          <a:chExt cx="0" cy="0"/>
        </a:xfrm>
      </p:grpSpPr>
      <p:sp>
        <p:nvSpPr>
          <p:cNvPr id="2" name="Titel 1"/>
          <p:cNvSpPr>
            <a:spLocks noGrp="1"/>
          </p:cNvSpPr>
          <p:nvPr>
            <p:ph type="title"/>
          </p:nvPr>
        </p:nvSpPr>
        <p:spPr>
          <a:xfrm>
            <a:off x="714348" y="2928934"/>
            <a:ext cx="7772400" cy="1362075"/>
          </a:xfrm>
        </p:spPr>
        <p:txBody>
          <a:bodyPr anchor="ctr"/>
          <a:lstStyle>
            <a:lvl1pPr algn="r">
              <a:defRPr sz="3600" b="1" cap="none" baseline="0">
                <a:effectLst>
                  <a:glow rad="63500">
                    <a:schemeClr val="accent5">
                      <a:satMod val="175000"/>
                      <a:alpha val="40000"/>
                    </a:schemeClr>
                  </a:glow>
                  <a:reflection blurRad="6350" stA="50000" endA="300" endPos="50000" dist="29997" dir="5400000" sy="-100000" algn="bl" rotWithShape="0"/>
                </a:effectLst>
              </a:defRPr>
            </a:lvl1pPr>
          </a:lstStyle>
          <a:p>
            <a:r>
              <a:rPr lang="de-DE" noProof="0" smtClean="0"/>
              <a:t>Titelmasterformat durch Klicken bearbeiten</a:t>
            </a:r>
            <a:endParaRPr lang="en-GB" noProof="0"/>
          </a:p>
        </p:txBody>
      </p:sp>
    </p:spTree>
    <p:extLst>
      <p:ext uri="{BB962C8B-B14F-4D97-AF65-F5344CB8AC3E}">
        <p14:creationId xmlns:p14="http://schemas.microsoft.com/office/powerpoint/2010/main" val="3051306006"/>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Rounded MT Bold" pitchFamily="34" charset="0"/>
              </a:defRPr>
            </a:lvl1pPr>
          </a:lstStyle>
          <a:p>
            <a:r>
              <a:rPr lang="de-DE" noProof="0" smtClean="0"/>
              <a:t>Titelmasterformat durch Klicken bearbeiten</a:t>
            </a:r>
            <a:endParaRPr lang="en-GB" noProof="0" dirty="0"/>
          </a:p>
        </p:txBody>
      </p:sp>
    </p:spTree>
    <p:extLst>
      <p:ext uri="{BB962C8B-B14F-4D97-AF65-F5344CB8AC3E}">
        <p14:creationId xmlns:p14="http://schemas.microsoft.com/office/powerpoint/2010/main" val="1853320454"/>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6551242"/>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1"/>
          <p:cNvSpPr>
            <a:spLocks noGrp="1" noChangeArrowheads="1"/>
          </p:cNvSpPr>
          <p:nvPr>
            <p:ph type="ftr" sz="quarter" idx="10"/>
          </p:nvPr>
        </p:nvSpPr>
        <p:spPr>
          <a:xfrm>
            <a:off x="4356100" y="6497638"/>
            <a:ext cx="4787900" cy="360362"/>
          </a:xfrm>
          <a:prstGeom prst="rect">
            <a:avLst/>
          </a:prstGeom>
        </p:spPr>
        <p:txBody>
          <a:bodyPr/>
          <a:lstStyle>
            <a:lvl1pPr eaLnBrk="0" hangingPunct="0">
              <a:defRPr>
                <a:latin typeface="Arial" charset="0"/>
                <a:cs typeface="+mn-cs"/>
              </a:defRPr>
            </a:lvl1pPr>
          </a:lstStyle>
          <a:p>
            <a:pPr>
              <a:defRPr/>
            </a:pPr>
            <a:endParaRPr lang="en-GB">
              <a:solidFill>
                <a:srgbClr val="FFFFFF"/>
              </a:solidFill>
            </a:endParaRPr>
          </a:p>
        </p:txBody>
      </p:sp>
    </p:spTree>
    <p:extLst>
      <p:ext uri="{BB962C8B-B14F-4D97-AF65-F5344CB8AC3E}">
        <p14:creationId xmlns:p14="http://schemas.microsoft.com/office/powerpoint/2010/main" val="28298536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atin typeface="Arial Rounded MT Bold" pitchFamily="34" charset="0"/>
              </a:defRPr>
            </a:lvl1pPr>
          </a:lstStyle>
          <a:p>
            <a:r>
              <a:rPr lang="en-GB" noProof="0" dirty="0" smtClean="0"/>
              <a:t>Change title</a:t>
            </a:r>
            <a:endParaRPr lang="en-GB" noProof="0" dirty="0"/>
          </a:p>
        </p:txBody>
      </p:sp>
    </p:spTree>
    <p:extLst>
      <p:ext uri="{BB962C8B-B14F-4D97-AF65-F5344CB8AC3E}">
        <p14:creationId xmlns:p14="http://schemas.microsoft.com/office/powerpoint/2010/main" val="1641236476"/>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cSld name="2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nl-NL" noProof="0" smtClean="0"/>
              <a:t>Klik om de stijl te bewerken</a:t>
            </a:r>
            <a:endParaRPr lang="en-GB" noProof="0" dirty="0"/>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noProof="0" dirty="0"/>
          </a:p>
        </p:txBody>
      </p:sp>
    </p:spTree>
    <p:extLst>
      <p:ext uri="{BB962C8B-B14F-4D97-AF65-F5344CB8AC3E}">
        <p14:creationId xmlns:p14="http://schemas.microsoft.com/office/powerpoint/2010/main" val="54886267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rgbClr val="007000"/>
        </a:solidFill>
        <a:effectLst/>
      </p:bgPr>
    </p:bg>
    <p:spTree>
      <p:nvGrpSpPr>
        <p:cNvPr id="1" name=""/>
        <p:cNvGrpSpPr/>
        <p:nvPr/>
      </p:nvGrpSpPr>
      <p:grpSpPr>
        <a:xfrm>
          <a:off x="0" y="0"/>
          <a:ext cx="0" cy="0"/>
          <a:chOff x="0" y="0"/>
          <a:chExt cx="0" cy="0"/>
        </a:xfrm>
      </p:grpSpPr>
      <p:sp>
        <p:nvSpPr>
          <p:cNvPr id="6" name="Rechthoek 3"/>
          <p:cNvSpPr>
            <a:spLocks noChangeArrowheads="1"/>
          </p:cNvSpPr>
          <p:nvPr/>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sp>
        <p:nvSpPr>
          <p:cNvPr id="7" name="Rectangle 53"/>
          <p:cNvSpPr>
            <a:spLocks noChangeArrowheads="1"/>
          </p:cNvSpPr>
          <p:nvPr/>
        </p:nvSpPr>
        <p:spPr bwMode="auto">
          <a:xfrm>
            <a:off x="684213" y="2276475"/>
            <a:ext cx="7315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000066"/>
              </a:solidFill>
              <a:cs typeface="Arial" pitchFamily="34" charset="0"/>
            </a:endParaRPr>
          </a:p>
        </p:txBody>
      </p:sp>
      <p:pic>
        <p:nvPicPr>
          <p:cNvPr id="8" name="Picture 54" descr="C:\Mijn_documenten\Mijn afbeeldingen\Qrossroads poster\ECA_PMS [Converted].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hoek 6"/>
          <p:cNvSpPr>
            <a:spLocks noChangeArrowheads="1"/>
          </p:cNvSpPr>
          <p:nvPr userDrawn="1"/>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 name="Picture 54" descr="C:\Mijn_documenten\Mijn afbeeldingen\Qrossroads poster\ECA_PMS [Converted].t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62" name="Rectangle 2"/>
          <p:cNvSpPr>
            <a:spLocks noGrp="1" noChangeArrowheads="1"/>
          </p:cNvSpPr>
          <p:nvPr>
            <p:ph type="ctrTitle" sz="quarter"/>
          </p:nvPr>
        </p:nvSpPr>
        <p:spPr>
          <a:xfrm>
            <a:off x="757262" y="2276475"/>
            <a:ext cx="7315200" cy="427038"/>
          </a:xfrm>
          <a:ln w="12700"/>
        </p:spPr>
        <p:txBody>
          <a:bodyPr lIns="0" tIns="0" rIns="0" bIns="0" anchor="b">
            <a:spAutoFit/>
          </a:bodyPr>
          <a:lstStyle>
            <a:lvl1pPr marL="0" indent="0" algn="r">
              <a:defRPr b="1" baseline="0">
                <a:solidFill>
                  <a:schemeClr val="bg1"/>
                </a:solidFill>
                <a:effectLst>
                  <a:outerShdw blurRad="38100" dist="38100" dir="2700000" algn="tl">
                    <a:srgbClr val="000000"/>
                  </a:outerShdw>
                </a:effectLst>
              </a:defRPr>
            </a:lvl1pPr>
          </a:lstStyle>
          <a:p>
            <a:r>
              <a:rPr lang="de-DE" noProof="0" smtClean="0"/>
              <a:t>Titelmasterformat durch Klicken bearbeiten</a:t>
            </a:r>
            <a:endParaRPr lang="en-GB" noProof="0" dirty="0"/>
          </a:p>
        </p:txBody>
      </p:sp>
      <p:sp>
        <p:nvSpPr>
          <p:cNvPr id="399363" name="Rectangle 3"/>
          <p:cNvSpPr>
            <a:spLocks noGrp="1" noChangeArrowheads="1"/>
          </p:cNvSpPr>
          <p:nvPr>
            <p:ph type="subTitle" sz="quarter" idx="1"/>
          </p:nvPr>
        </p:nvSpPr>
        <p:spPr>
          <a:xfrm>
            <a:off x="1519262" y="3143248"/>
            <a:ext cx="6553200" cy="338554"/>
          </a:xfrm>
          <a:ln w="12700"/>
        </p:spPr>
        <p:txBody>
          <a:bodyPr lIns="0" tIns="0" rIns="0" bIns="0">
            <a:spAutoFit/>
          </a:bodyPr>
          <a:lstStyle>
            <a:lvl1pPr marL="0" indent="0" algn="r">
              <a:lnSpc>
                <a:spcPct val="100000"/>
              </a:lnSpc>
              <a:defRPr sz="2200">
                <a:solidFill>
                  <a:schemeClr val="bg1"/>
                </a:solidFill>
              </a:defRPr>
            </a:lvl1pPr>
          </a:lstStyle>
          <a:p>
            <a:r>
              <a:rPr lang="de-DE" noProof="0" smtClean="0"/>
              <a:t>Formatvorlage des Untertitelmasters durch Klicken bearbeiten</a:t>
            </a:r>
            <a:endParaRPr lang="en-GB" noProof="0" dirty="0"/>
          </a:p>
        </p:txBody>
      </p:sp>
      <p:sp>
        <p:nvSpPr>
          <p:cNvPr id="15" name="Tijdelijke aanduiding voor tekst 14"/>
          <p:cNvSpPr>
            <a:spLocks noGrp="1"/>
          </p:cNvSpPr>
          <p:nvPr>
            <p:ph type="body" sz="quarter" idx="10"/>
          </p:nvPr>
        </p:nvSpPr>
        <p:spPr>
          <a:xfrm>
            <a:off x="1519200" y="3584049"/>
            <a:ext cx="6552000" cy="276999"/>
          </a:xfrm>
          <a:noFill/>
          <a:ln w="12700">
            <a:noFill/>
            <a:miter lim="800000"/>
            <a:headEnd/>
            <a:tailEnd/>
          </a:ln>
        </p:spPr>
        <p:txBody>
          <a:bodyPr lIns="0" tIns="0" rIns="0" bIns="0">
            <a:spAutoFit/>
          </a:bodyPr>
          <a:lstStyle>
            <a:lvl1pPr marL="0" indent="0" algn="r" rtl="0" eaLnBrk="1" fontAlgn="base" hangingPunct="1">
              <a:lnSpc>
                <a:spcPct val="100000"/>
              </a:lnSpc>
              <a:spcBef>
                <a:spcPct val="10000"/>
              </a:spcBef>
              <a:spcAft>
                <a:spcPct val="20000"/>
              </a:spcAft>
              <a:buClr>
                <a:srgbClr val="007000"/>
              </a:buClr>
              <a:buChar char="•"/>
              <a:defRPr lang="nl-NL" sz="1800" baseline="0" noProof="0" dirty="0" smtClean="0">
                <a:solidFill>
                  <a:schemeClr val="bg1"/>
                </a:solidFill>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smtClean="0"/>
              <a:t>Textmasterformat bearbeiten</a:t>
            </a:r>
          </a:p>
        </p:txBody>
      </p:sp>
      <p:sp>
        <p:nvSpPr>
          <p:cNvPr id="16" name="Tijdelijke aanduiding voor tekst 14"/>
          <p:cNvSpPr>
            <a:spLocks noGrp="1"/>
          </p:cNvSpPr>
          <p:nvPr>
            <p:ph type="body" sz="quarter" idx="11"/>
          </p:nvPr>
        </p:nvSpPr>
        <p:spPr>
          <a:xfrm>
            <a:off x="1519200" y="4293096"/>
            <a:ext cx="6552000" cy="215444"/>
          </a:xfrm>
          <a:noFill/>
          <a:ln w="12700">
            <a:noFill/>
            <a:miter lim="800000"/>
            <a:headEnd/>
            <a:tailEnd/>
          </a:ln>
        </p:spPr>
        <p:txBody>
          <a:bodyPr lIns="0" tIns="0" rIns="0" bIns="0">
            <a:spAutoFit/>
          </a:bodyPr>
          <a:lstStyle>
            <a:lvl1pPr marL="0" marR="0" indent="0" algn="r" defTabSz="914400" rtl="0" eaLnBrk="1" fontAlgn="base" latinLnBrk="0" hangingPunct="1">
              <a:lnSpc>
                <a:spcPct val="100000"/>
              </a:lnSpc>
              <a:spcBef>
                <a:spcPct val="10000"/>
              </a:spcBef>
              <a:spcAft>
                <a:spcPct val="20000"/>
              </a:spcAft>
              <a:buClr>
                <a:srgbClr val="007000"/>
              </a:buClr>
              <a:buSzTx/>
              <a:buFontTx/>
              <a:buNone/>
              <a:tabLst/>
              <a:defRPr kumimoji="0" lang="en-GB" sz="1400" b="0" i="0" u="none" strike="noStrike" kern="0" cap="none" spc="0" normalizeH="0" baseline="0" noProof="0" dirty="0" smtClean="0">
                <a:ln>
                  <a:noFill/>
                </a:ln>
                <a:solidFill>
                  <a:schemeClr val="bg1"/>
                </a:solidFill>
                <a:effectLst/>
                <a:uLnTx/>
                <a:uFillTx/>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noProof="0" smtClean="0"/>
              <a:t>Textmasterformat bearbeiten</a:t>
            </a:r>
          </a:p>
        </p:txBody>
      </p:sp>
    </p:spTree>
    <p:extLst>
      <p:ext uri="{BB962C8B-B14F-4D97-AF65-F5344CB8AC3E}">
        <p14:creationId xmlns:p14="http://schemas.microsoft.com/office/powerpoint/2010/main" val="3336981332"/>
      </p:ext>
    </p:extLst>
  </p:cSld>
  <p:clrMapOvr>
    <a:masterClrMapping/>
  </p:clrMapOvr>
  <p:hf hdr="0" ftr="0"/>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de-DE" noProof="0" smtClean="0"/>
              <a:t>Titelmasterformat durch Klicken bearbeiten</a:t>
            </a:r>
            <a:endParaRPr lang="en-GB" noProof="0" dirty="0"/>
          </a:p>
        </p:txBody>
      </p:sp>
      <p:sp>
        <p:nvSpPr>
          <p:cNvPr id="3" name="Tijdelijke aanduiding voor inhoud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noProof="0" dirty="0"/>
          </a:p>
        </p:txBody>
      </p:sp>
    </p:spTree>
    <p:extLst>
      <p:ext uri="{BB962C8B-B14F-4D97-AF65-F5344CB8AC3E}">
        <p14:creationId xmlns:p14="http://schemas.microsoft.com/office/powerpoint/2010/main" val="2887441658"/>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p:cSld name="1_Sectiekop">
    <p:spTree>
      <p:nvGrpSpPr>
        <p:cNvPr id="1" name=""/>
        <p:cNvGrpSpPr/>
        <p:nvPr/>
      </p:nvGrpSpPr>
      <p:grpSpPr>
        <a:xfrm>
          <a:off x="0" y="0"/>
          <a:ext cx="0" cy="0"/>
          <a:chOff x="0" y="0"/>
          <a:chExt cx="0" cy="0"/>
        </a:xfrm>
      </p:grpSpPr>
      <p:sp>
        <p:nvSpPr>
          <p:cNvPr id="2" name="Titel 1"/>
          <p:cNvSpPr>
            <a:spLocks noGrp="1"/>
          </p:cNvSpPr>
          <p:nvPr>
            <p:ph type="title"/>
          </p:nvPr>
        </p:nvSpPr>
        <p:spPr>
          <a:xfrm>
            <a:off x="714348" y="2928934"/>
            <a:ext cx="7772400" cy="1362075"/>
          </a:xfrm>
        </p:spPr>
        <p:txBody>
          <a:bodyPr anchor="ctr"/>
          <a:lstStyle>
            <a:lvl1pPr algn="r">
              <a:defRPr sz="3600" b="1" cap="none" baseline="0">
                <a:effectLst>
                  <a:glow rad="63500">
                    <a:schemeClr val="accent5">
                      <a:satMod val="175000"/>
                      <a:alpha val="40000"/>
                    </a:schemeClr>
                  </a:glow>
                  <a:reflection blurRad="6350" stA="50000" endA="300" endPos="50000" dist="29997" dir="5400000" sy="-100000" algn="bl" rotWithShape="0"/>
                </a:effectLst>
              </a:defRPr>
            </a:lvl1pPr>
          </a:lstStyle>
          <a:p>
            <a:r>
              <a:rPr lang="de-DE" noProof="0" smtClean="0"/>
              <a:t>Titelmasterformat durch Klicken bearbeiten</a:t>
            </a:r>
            <a:endParaRPr lang="en-GB" noProof="0"/>
          </a:p>
        </p:txBody>
      </p:sp>
    </p:spTree>
    <p:extLst>
      <p:ext uri="{BB962C8B-B14F-4D97-AF65-F5344CB8AC3E}">
        <p14:creationId xmlns:p14="http://schemas.microsoft.com/office/powerpoint/2010/main" val="4208947703"/>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Rounded MT Bold" pitchFamily="34" charset="0"/>
              </a:defRPr>
            </a:lvl1pPr>
          </a:lstStyle>
          <a:p>
            <a:r>
              <a:rPr lang="de-DE" noProof="0" smtClean="0"/>
              <a:t>Titelmasterformat durch Klicken bearbeiten</a:t>
            </a:r>
            <a:endParaRPr lang="en-GB" noProof="0" dirty="0"/>
          </a:p>
        </p:txBody>
      </p:sp>
    </p:spTree>
    <p:extLst>
      <p:ext uri="{BB962C8B-B14F-4D97-AF65-F5344CB8AC3E}">
        <p14:creationId xmlns:p14="http://schemas.microsoft.com/office/powerpoint/2010/main" val="2560005930"/>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086025"/>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1"/>
          <p:cNvSpPr>
            <a:spLocks noGrp="1" noChangeArrowheads="1"/>
          </p:cNvSpPr>
          <p:nvPr>
            <p:ph type="ftr" sz="quarter" idx="10"/>
          </p:nvPr>
        </p:nvSpPr>
        <p:spPr>
          <a:xfrm>
            <a:off x="4356100" y="6497638"/>
            <a:ext cx="4787900" cy="360362"/>
          </a:xfrm>
          <a:prstGeom prst="rect">
            <a:avLst/>
          </a:prstGeom>
        </p:spPr>
        <p:txBody>
          <a:bodyPr/>
          <a:lstStyle>
            <a:lvl1pPr eaLnBrk="0" hangingPunct="0">
              <a:defRPr>
                <a:latin typeface="Arial" charset="0"/>
                <a:cs typeface="+mn-cs"/>
              </a:defRPr>
            </a:lvl1pPr>
          </a:lstStyle>
          <a:p>
            <a:pPr>
              <a:defRPr/>
            </a:pPr>
            <a:endParaRPr lang="en-GB">
              <a:solidFill>
                <a:srgbClr val="FFFFFF"/>
              </a:solidFill>
            </a:endParaRPr>
          </a:p>
        </p:txBody>
      </p:sp>
    </p:spTree>
    <p:extLst>
      <p:ext uri="{BB962C8B-B14F-4D97-AF65-F5344CB8AC3E}">
        <p14:creationId xmlns:p14="http://schemas.microsoft.com/office/powerpoint/2010/main" val="2674090238"/>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cSld name="2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nl-NL" noProof="0" smtClean="0"/>
              <a:t>Klik om de stijl te bewerken</a:t>
            </a:r>
            <a:endParaRPr lang="en-GB" noProof="0" dirty="0"/>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noProof="0" dirty="0"/>
          </a:p>
        </p:txBody>
      </p:sp>
    </p:spTree>
    <p:extLst>
      <p:ext uri="{BB962C8B-B14F-4D97-AF65-F5344CB8AC3E}">
        <p14:creationId xmlns:p14="http://schemas.microsoft.com/office/powerpoint/2010/main" val="2222546620"/>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rgbClr val="007000"/>
        </a:solidFill>
        <a:effectLst/>
      </p:bgPr>
    </p:bg>
    <p:spTree>
      <p:nvGrpSpPr>
        <p:cNvPr id="1" name=""/>
        <p:cNvGrpSpPr/>
        <p:nvPr/>
      </p:nvGrpSpPr>
      <p:grpSpPr>
        <a:xfrm>
          <a:off x="0" y="0"/>
          <a:ext cx="0" cy="0"/>
          <a:chOff x="0" y="0"/>
          <a:chExt cx="0" cy="0"/>
        </a:xfrm>
      </p:grpSpPr>
      <p:sp>
        <p:nvSpPr>
          <p:cNvPr id="6" name="Rechthoek 3"/>
          <p:cNvSpPr>
            <a:spLocks noChangeArrowheads="1"/>
          </p:cNvSpPr>
          <p:nvPr/>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sp>
        <p:nvSpPr>
          <p:cNvPr id="7" name="Rectangle 53"/>
          <p:cNvSpPr>
            <a:spLocks noChangeArrowheads="1"/>
          </p:cNvSpPr>
          <p:nvPr/>
        </p:nvSpPr>
        <p:spPr bwMode="auto">
          <a:xfrm>
            <a:off x="684213" y="2276475"/>
            <a:ext cx="7315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000066"/>
              </a:solidFill>
              <a:cs typeface="Arial" pitchFamily="34" charset="0"/>
            </a:endParaRPr>
          </a:p>
        </p:txBody>
      </p:sp>
      <p:pic>
        <p:nvPicPr>
          <p:cNvPr id="8" name="Picture 54" descr="C:\Mijn_documenten\Mijn afbeeldingen\Qrossroads poster\ECA_PMS [Converted].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hoek 6"/>
          <p:cNvSpPr>
            <a:spLocks noChangeArrowheads="1"/>
          </p:cNvSpPr>
          <p:nvPr userDrawn="1"/>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 name="Picture 54" descr="C:\Mijn_documenten\Mijn afbeeldingen\Qrossroads poster\ECA_PMS [Converted].t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62" name="Rectangle 2"/>
          <p:cNvSpPr>
            <a:spLocks noGrp="1" noChangeArrowheads="1"/>
          </p:cNvSpPr>
          <p:nvPr>
            <p:ph type="ctrTitle" sz="quarter"/>
          </p:nvPr>
        </p:nvSpPr>
        <p:spPr>
          <a:xfrm>
            <a:off x="757262" y="2276475"/>
            <a:ext cx="7315200" cy="427038"/>
          </a:xfrm>
          <a:ln w="12700"/>
        </p:spPr>
        <p:txBody>
          <a:bodyPr lIns="0" tIns="0" rIns="0" bIns="0" anchor="b">
            <a:spAutoFit/>
          </a:bodyPr>
          <a:lstStyle>
            <a:lvl1pPr marL="0" indent="0" algn="r">
              <a:defRPr b="1" baseline="0">
                <a:solidFill>
                  <a:schemeClr val="bg1"/>
                </a:solidFill>
                <a:effectLst>
                  <a:outerShdw blurRad="38100" dist="38100" dir="2700000" algn="tl">
                    <a:srgbClr val="000000"/>
                  </a:outerShdw>
                </a:effectLst>
              </a:defRPr>
            </a:lvl1pPr>
          </a:lstStyle>
          <a:p>
            <a:r>
              <a:rPr lang="de-DE" noProof="0" smtClean="0"/>
              <a:t>Titelmasterformat durch Klicken bearbeiten</a:t>
            </a:r>
            <a:endParaRPr lang="en-GB" noProof="0" dirty="0"/>
          </a:p>
        </p:txBody>
      </p:sp>
      <p:sp>
        <p:nvSpPr>
          <p:cNvPr id="399363" name="Rectangle 3"/>
          <p:cNvSpPr>
            <a:spLocks noGrp="1" noChangeArrowheads="1"/>
          </p:cNvSpPr>
          <p:nvPr>
            <p:ph type="subTitle" sz="quarter" idx="1"/>
          </p:nvPr>
        </p:nvSpPr>
        <p:spPr>
          <a:xfrm>
            <a:off x="1519262" y="3143248"/>
            <a:ext cx="6553200" cy="338554"/>
          </a:xfrm>
          <a:ln w="12700"/>
        </p:spPr>
        <p:txBody>
          <a:bodyPr lIns="0" tIns="0" rIns="0" bIns="0">
            <a:spAutoFit/>
          </a:bodyPr>
          <a:lstStyle>
            <a:lvl1pPr marL="0" indent="0" algn="r">
              <a:lnSpc>
                <a:spcPct val="100000"/>
              </a:lnSpc>
              <a:defRPr sz="2200">
                <a:solidFill>
                  <a:schemeClr val="bg1"/>
                </a:solidFill>
              </a:defRPr>
            </a:lvl1pPr>
          </a:lstStyle>
          <a:p>
            <a:r>
              <a:rPr lang="de-DE" noProof="0" smtClean="0"/>
              <a:t>Formatvorlage des Untertitelmasters durch Klicken bearbeiten</a:t>
            </a:r>
            <a:endParaRPr lang="en-GB" noProof="0" dirty="0"/>
          </a:p>
        </p:txBody>
      </p:sp>
      <p:sp>
        <p:nvSpPr>
          <p:cNvPr id="15" name="Tijdelijke aanduiding voor tekst 14"/>
          <p:cNvSpPr>
            <a:spLocks noGrp="1"/>
          </p:cNvSpPr>
          <p:nvPr>
            <p:ph type="body" sz="quarter" idx="10"/>
          </p:nvPr>
        </p:nvSpPr>
        <p:spPr>
          <a:xfrm>
            <a:off x="1519200" y="3584049"/>
            <a:ext cx="6552000" cy="276999"/>
          </a:xfrm>
          <a:noFill/>
          <a:ln w="12700">
            <a:noFill/>
            <a:miter lim="800000"/>
            <a:headEnd/>
            <a:tailEnd/>
          </a:ln>
        </p:spPr>
        <p:txBody>
          <a:bodyPr lIns="0" tIns="0" rIns="0" bIns="0">
            <a:spAutoFit/>
          </a:bodyPr>
          <a:lstStyle>
            <a:lvl1pPr marL="0" indent="0" algn="r" rtl="0" eaLnBrk="1" fontAlgn="base" hangingPunct="1">
              <a:lnSpc>
                <a:spcPct val="100000"/>
              </a:lnSpc>
              <a:spcBef>
                <a:spcPct val="10000"/>
              </a:spcBef>
              <a:spcAft>
                <a:spcPct val="20000"/>
              </a:spcAft>
              <a:buClr>
                <a:srgbClr val="007000"/>
              </a:buClr>
              <a:buChar char="•"/>
              <a:defRPr lang="nl-NL" sz="1800" baseline="0" noProof="0" dirty="0" smtClean="0">
                <a:solidFill>
                  <a:schemeClr val="bg1"/>
                </a:solidFill>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smtClean="0"/>
              <a:t>Textmasterformat bearbeiten</a:t>
            </a:r>
          </a:p>
        </p:txBody>
      </p:sp>
      <p:sp>
        <p:nvSpPr>
          <p:cNvPr id="16" name="Tijdelijke aanduiding voor tekst 14"/>
          <p:cNvSpPr>
            <a:spLocks noGrp="1"/>
          </p:cNvSpPr>
          <p:nvPr>
            <p:ph type="body" sz="quarter" idx="11"/>
          </p:nvPr>
        </p:nvSpPr>
        <p:spPr>
          <a:xfrm>
            <a:off x="1519200" y="4293096"/>
            <a:ext cx="6552000" cy="215444"/>
          </a:xfrm>
          <a:noFill/>
          <a:ln w="12700">
            <a:noFill/>
            <a:miter lim="800000"/>
            <a:headEnd/>
            <a:tailEnd/>
          </a:ln>
        </p:spPr>
        <p:txBody>
          <a:bodyPr lIns="0" tIns="0" rIns="0" bIns="0">
            <a:spAutoFit/>
          </a:bodyPr>
          <a:lstStyle>
            <a:lvl1pPr marL="0" marR="0" indent="0" algn="r" defTabSz="914400" rtl="0" eaLnBrk="1" fontAlgn="base" latinLnBrk="0" hangingPunct="1">
              <a:lnSpc>
                <a:spcPct val="100000"/>
              </a:lnSpc>
              <a:spcBef>
                <a:spcPct val="10000"/>
              </a:spcBef>
              <a:spcAft>
                <a:spcPct val="20000"/>
              </a:spcAft>
              <a:buClr>
                <a:srgbClr val="007000"/>
              </a:buClr>
              <a:buSzTx/>
              <a:buFontTx/>
              <a:buNone/>
              <a:tabLst/>
              <a:defRPr kumimoji="0" lang="en-GB" sz="1400" b="0" i="0" u="none" strike="noStrike" kern="0" cap="none" spc="0" normalizeH="0" baseline="0" noProof="0" dirty="0" smtClean="0">
                <a:ln>
                  <a:noFill/>
                </a:ln>
                <a:solidFill>
                  <a:schemeClr val="bg1"/>
                </a:solidFill>
                <a:effectLst/>
                <a:uLnTx/>
                <a:uFillTx/>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noProof="0" smtClean="0"/>
              <a:t>Textmasterformat bearbeiten</a:t>
            </a:r>
          </a:p>
        </p:txBody>
      </p:sp>
    </p:spTree>
    <p:extLst>
      <p:ext uri="{BB962C8B-B14F-4D97-AF65-F5344CB8AC3E}">
        <p14:creationId xmlns:p14="http://schemas.microsoft.com/office/powerpoint/2010/main" val="2757200129"/>
      </p:ext>
    </p:extLst>
  </p:cSld>
  <p:clrMapOvr>
    <a:masterClrMapping/>
  </p:clrMapOvr>
  <p:hf hdr="0" ftr="0"/>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de-DE" noProof="0" smtClean="0"/>
              <a:t>Titelmasterformat durch Klicken bearbeiten</a:t>
            </a:r>
            <a:endParaRPr lang="en-GB" noProof="0" dirty="0"/>
          </a:p>
        </p:txBody>
      </p:sp>
      <p:sp>
        <p:nvSpPr>
          <p:cNvPr id="3" name="Tijdelijke aanduiding voor inhoud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noProof="0" dirty="0"/>
          </a:p>
        </p:txBody>
      </p:sp>
    </p:spTree>
    <p:extLst>
      <p:ext uri="{BB962C8B-B14F-4D97-AF65-F5344CB8AC3E}">
        <p14:creationId xmlns:p14="http://schemas.microsoft.com/office/powerpoint/2010/main" val="8337603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132546"/>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p:cSld name="1_Sectiekop">
    <p:spTree>
      <p:nvGrpSpPr>
        <p:cNvPr id="1" name=""/>
        <p:cNvGrpSpPr/>
        <p:nvPr/>
      </p:nvGrpSpPr>
      <p:grpSpPr>
        <a:xfrm>
          <a:off x="0" y="0"/>
          <a:ext cx="0" cy="0"/>
          <a:chOff x="0" y="0"/>
          <a:chExt cx="0" cy="0"/>
        </a:xfrm>
      </p:grpSpPr>
      <p:sp>
        <p:nvSpPr>
          <p:cNvPr id="2" name="Titel 1"/>
          <p:cNvSpPr>
            <a:spLocks noGrp="1"/>
          </p:cNvSpPr>
          <p:nvPr>
            <p:ph type="title"/>
          </p:nvPr>
        </p:nvSpPr>
        <p:spPr>
          <a:xfrm>
            <a:off x="714348" y="2928934"/>
            <a:ext cx="7772400" cy="1362075"/>
          </a:xfrm>
        </p:spPr>
        <p:txBody>
          <a:bodyPr anchor="ctr"/>
          <a:lstStyle>
            <a:lvl1pPr algn="r">
              <a:defRPr sz="3600" b="1" cap="none" baseline="0">
                <a:effectLst>
                  <a:glow rad="63500">
                    <a:schemeClr val="accent5">
                      <a:satMod val="175000"/>
                      <a:alpha val="40000"/>
                    </a:schemeClr>
                  </a:glow>
                  <a:reflection blurRad="6350" stA="50000" endA="300" endPos="50000" dist="29997" dir="5400000" sy="-100000" algn="bl" rotWithShape="0"/>
                </a:effectLst>
              </a:defRPr>
            </a:lvl1pPr>
          </a:lstStyle>
          <a:p>
            <a:r>
              <a:rPr lang="de-DE" noProof="0" smtClean="0"/>
              <a:t>Titelmasterformat durch Klicken bearbeiten</a:t>
            </a:r>
            <a:endParaRPr lang="en-GB" noProof="0"/>
          </a:p>
        </p:txBody>
      </p:sp>
    </p:spTree>
    <p:extLst>
      <p:ext uri="{BB962C8B-B14F-4D97-AF65-F5344CB8AC3E}">
        <p14:creationId xmlns:p14="http://schemas.microsoft.com/office/powerpoint/2010/main" val="1082685248"/>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Rounded MT Bold" pitchFamily="34" charset="0"/>
              </a:defRPr>
            </a:lvl1pPr>
          </a:lstStyle>
          <a:p>
            <a:r>
              <a:rPr lang="de-DE" noProof="0" smtClean="0"/>
              <a:t>Titelmasterformat durch Klicken bearbeiten</a:t>
            </a:r>
            <a:endParaRPr lang="en-GB" noProof="0" dirty="0"/>
          </a:p>
        </p:txBody>
      </p:sp>
    </p:spTree>
    <p:extLst>
      <p:ext uri="{BB962C8B-B14F-4D97-AF65-F5344CB8AC3E}">
        <p14:creationId xmlns:p14="http://schemas.microsoft.com/office/powerpoint/2010/main" val="2771080478"/>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326425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1"/>
          <p:cNvSpPr>
            <a:spLocks noGrp="1" noChangeArrowheads="1"/>
          </p:cNvSpPr>
          <p:nvPr>
            <p:ph type="ftr" sz="quarter" idx="10"/>
          </p:nvPr>
        </p:nvSpPr>
        <p:spPr>
          <a:xfrm>
            <a:off x="4356100" y="6497638"/>
            <a:ext cx="4787900" cy="360362"/>
          </a:xfrm>
          <a:prstGeom prst="rect">
            <a:avLst/>
          </a:prstGeom>
        </p:spPr>
        <p:txBody>
          <a:bodyPr/>
          <a:lstStyle>
            <a:lvl1pPr eaLnBrk="0" hangingPunct="0">
              <a:defRPr>
                <a:latin typeface="Arial" charset="0"/>
                <a:cs typeface="+mn-cs"/>
              </a:defRPr>
            </a:lvl1pPr>
          </a:lstStyle>
          <a:p>
            <a:pPr>
              <a:defRPr/>
            </a:pPr>
            <a:endParaRPr lang="en-GB">
              <a:solidFill>
                <a:srgbClr val="FFFFFF"/>
              </a:solidFill>
            </a:endParaRPr>
          </a:p>
        </p:txBody>
      </p:sp>
    </p:spTree>
    <p:extLst>
      <p:ext uri="{BB962C8B-B14F-4D97-AF65-F5344CB8AC3E}">
        <p14:creationId xmlns:p14="http://schemas.microsoft.com/office/powerpoint/2010/main" val="1540741476"/>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cSld name="2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nl-NL" noProof="0" smtClean="0"/>
              <a:t>Klik om de stijl te bewerken</a:t>
            </a:r>
            <a:endParaRPr lang="en-GB" noProof="0" dirty="0"/>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noProof="0" dirty="0"/>
          </a:p>
        </p:txBody>
      </p:sp>
    </p:spTree>
    <p:extLst>
      <p:ext uri="{BB962C8B-B14F-4D97-AF65-F5344CB8AC3E}">
        <p14:creationId xmlns:p14="http://schemas.microsoft.com/office/powerpoint/2010/main" val="29875840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rgbClr val="007000"/>
        </a:solidFill>
        <a:effectLst/>
      </p:bgPr>
    </p:bg>
    <p:spTree>
      <p:nvGrpSpPr>
        <p:cNvPr id="1" name=""/>
        <p:cNvGrpSpPr/>
        <p:nvPr/>
      </p:nvGrpSpPr>
      <p:grpSpPr>
        <a:xfrm>
          <a:off x="0" y="0"/>
          <a:ext cx="0" cy="0"/>
          <a:chOff x="0" y="0"/>
          <a:chExt cx="0" cy="0"/>
        </a:xfrm>
      </p:grpSpPr>
      <p:sp>
        <p:nvSpPr>
          <p:cNvPr id="6" name="Rechthoek 3"/>
          <p:cNvSpPr>
            <a:spLocks noChangeArrowheads="1"/>
          </p:cNvSpPr>
          <p:nvPr/>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sp>
        <p:nvSpPr>
          <p:cNvPr id="7" name="Rectangle 53"/>
          <p:cNvSpPr>
            <a:spLocks noChangeArrowheads="1"/>
          </p:cNvSpPr>
          <p:nvPr/>
        </p:nvSpPr>
        <p:spPr bwMode="auto">
          <a:xfrm>
            <a:off x="684213" y="2276475"/>
            <a:ext cx="7315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000066"/>
              </a:solidFill>
              <a:cs typeface="Arial" pitchFamily="34" charset="0"/>
            </a:endParaRPr>
          </a:p>
        </p:txBody>
      </p:sp>
      <p:pic>
        <p:nvPicPr>
          <p:cNvPr id="8" name="Picture 54" descr="C:\Mijn_documenten\Mijn afbeeldingen\Qrossroads poster\ECA_PMS [Converted].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hoek 6"/>
          <p:cNvSpPr>
            <a:spLocks noChangeArrowheads="1"/>
          </p:cNvSpPr>
          <p:nvPr userDrawn="1"/>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 name="Picture 54" descr="C:\Mijn_documenten\Mijn afbeeldingen\Qrossroads poster\ECA_PMS [Converted].t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62" name="Rectangle 2"/>
          <p:cNvSpPr>
            <a:spLocks noGrp="1" noChangeArrowheads="1"/>
          </p:cNvSpPr>
          <p:nvPr>
            <p:ph type="ctrTitle" sz="quarter"/>
          </p:nvPr>
        </p:nvSpPr>
        <p:spPr>
          <a:xfrm>
            <a:off x="757262" y="2276475"/>
            <a:ext cx="7315200" cy="427038"/>
          </a:xfrm>
          <a:ln w="12700"/>
        </p:spPr>
        <p:txBody>
          <a:bodyPr lIns="0" tIns="0" rIns="0" bIns="0" anchor="b">
            <a:spAutoFit/>
          </a:bodyPr>
          <a:lstStyle>
            <a:lvl1pPr marL="0" indent="0" algn="r">
              <a:defRPr b="1" baseline="0">
                <a:solidFill>
                  <a:schemeClr val="bg1"/>
                </a:solidFill>
                <a:effectLst>
                  <a:outerShdw blurRad="38100" dist="38100" dir="2700000" algn="tl">
                    <a:srgbClr val="000000"/>
                  </a:outerShdw>
                </a:effectLst>
              </a:defRPr>
            </a:lvl1pPr>
          </a:lstStyle>
          <a:p>
            <a:r>
              <a:rPr lang="de-DE" noProof="0" smtClean="0"/>
              <a:t>Titelmasterformat durch Klicken bearbeiten</a:t>
            </a:r>
            <a:endParaRPr lang="en-GB" noProof="0" dirty="0"/>
          </a:p>
        </p:txBody>
      </p:sp>
      <p:sp>
        <p:nvSpPr>
          <p:cNvPr id="399363" name="Rectangle 3"/>
          <p:cNvSpPr>
            <a:spLocks noGrp="1" noChangeArrowheads="1"/>
          </p:cNvSpPr>
          <p:nvPr>
            <p:ph type="subTitle" sz="quarter" idx="1"/>
          </p:nvPr>
        </p:nvSpPr>
        <p:spPr>
          <a:xfrm>
            <a:off x="1519262" y="3143248"/>
            <a:ext cx="6553200" cy="338554"/>
          </a:xfrm>
          <a:ln w="12700"/>
        </p:spPr>
        <p:txBody>
          <a:bodyPr lIns="0" tIns="0" rIns="0" bIns="0">
            <a:spAutoFit/>
          </a:bodyPr>
          <a:lstStyle>
            <a:lvl1pPr marL="0" indent="0" algn="r">
              <a:lnSpc>
                <a:spcPct val="100000"/>
              </a:lnSpc>
              <a:defRPr sz="2200">
                <a:solidFill>
                  <a:schemeClr val="bg1"/>
                </a:solidFill>
              </a:defRPr>
            </a:lvl1pPr>
          </a:lstStyle>
          <a:p>
            <a:r>
              <a:rPr lang="de-DE" noProof="0" smtClean="0"/>
              <a:t>Formatvorlage des Untertitelmasters durch Klicken bearbeiten</a:t>
            </a:r>
            <a:endParaRPr lang="en-GB" noProof="0" dirty="0"/>
          </a:p>
        </p:txBody>
      </p:sp>
      <p:sp>
        <p:nvSpPr>
          <p:cNvPr id="15" name="Tijdelijke aanduiding voor tekst 14"/>
          <p:cNvSpPr>
            <a:spLocks noGrp="1"/>
          </p:cNvSpPr>
          <p:nvPr>
            <p:ph type="body" sz="quarter" idx="10"/>
          </p:nvPr>
        </p:nvSpPr>
        <p:spPr>
          <a:xfrm>
            <a:off x="1519200" y="3584049"/>
            <a:ext cx="6552000" cy="276999"/>
          </a:xfrm>
          <a:noFill/>
          <a:ln w="12700">
            <a:noFill/>
            <a:miter lim="800000"/>
            <a:headEnd/>
            <a:tailEnd/>
          </a:ln>
        </p:spPr>
        <p:txBody>
          <a:bodyPr lIns="0" tIns="0" rIns="0" bIns="0">
            <a:spAutoFit/>
          </a:bodyPr>
          <a:lstStyle>
            <a:lvl1pPr marL="0" indent="0" algn="r" rtl="0" eaLnBrk="1" fontAlgn="base" hangingPunct="1">
              <a:lnSpc>
                <a:spcPct val="100000"/>
              </a:lnSpc>
              <a:spcBef>
                <a:spcPct val="10000"/>
              </a:spcBef>
              <a:spcAft>
                <a:spcPct val="20000"/>
              </a:spcAft>
              <a:buClr>
                <a:srgbClr val="007000"/>
              </a:buClr>
              <a:buChar char="•"/>
              <a:defRPr lang="nl-NL" sz="1800" baseline="0" noProof="0" dirty="0" smtClean="0">
                <a:solidFill>
                  <a:schemeClr val="bg1"/>
                </a:solidFill>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smtClean="0"/>
              <a:t>Textmasterformat bearbeiten</a:t>
            </a:r>
          </a:p>
        </p:txBody>
      </p:sp>
      <p:sp>
        <p:nvSpPr>
          <p:cNvPr id="16" name="Tijdelijke aanduiding voor tekst 14"/>
          <p:cNvSpPr>
            <a:spLocks noGrp="1"/>
          </p:cNvSpPr>
          <p:nvPr>
            <p:ph type="body" sz="quarter" idx="11"/>
          </p:nvPr>
        </p:nvSpPr>
        <p:spPr>
          <a:xfrm>
            <a:off x="1519200" y="4293096"/>
            <a:ext cx="6552000" cy="215444"/>
          </a:xfrm>
          <a:noFill/>
          <a:ln w="12700">
            <a:noFill/>
            <a:miter lim="800000"/>
            <a:headEnd/>
            <a:tailEnd/>
          </a:ln>
        </p:spPr>
        <p:txBody>
          <a:bodyPr lIns="0" tIns="0" rIns="0" bIns="0">
            <a:spAutoFit/>
          </a:bodyPr>
          <a:lstStyle>
            <a:lvl1pPr marL="0" marR="0" indent="0" algn="r" defTabSz="914400" rtl="0" eaLnBrk="1" fontAlgn="base" latinLnBrk="0" hangingPunct="1">
              <a:lnSpc>
                <a:spcPct val="100000"/>
              </a:lnSpc>
              <a:spcBef>
                <a:spcPct val="10000"/>
              </a:spcBef>
              <a:spcAft>
                <a:spcPct val="20000"/>
              </a:spcAft>
              <a:buClr>
                <a:srgbClr val="007000"/>
              </a:buClr>
              <a:buSzTx/>
              <a:buFontTx/>
              <a:buNone/>
              <a:tabLst/>
              <a:defRPr kumimoji="0" lang="en-GB" sz="1400" b="0" i="0" u="none" strike="noStrike" kern="0" cap="none" spc="0" normalizeH="0" baseline="0" noProof="0" dirty="0" smtClean="0">
                <a:ln>
                  <a:noFill/>
                </a:ln>
                <a:solidFill>
                  <a:schemeClr val="bg1"/>
                </a:solidFill>
                <a:effectLst/>
                <a:uLnTx/>
                <a:uFillTx/>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noProof="0" smtClean="0"/>
              <a:t>Textmasterformat bearbeiten</a:t>
            </a:r>
          </a:p>
        </p:txBody>
      </p:sp>
    </p:spTree>
    <p:extLst>
      <p:ext uri="{BB962C8B-B14F-4D97-AF65-F5344CB8AC3E}">
        <p14:creationId xmlns:p14="http://schemas.microsoft.com/office/powerpoint/2010/main" val="1782485021"/>
      </p:ext>
    </p:extLst>
  </p:cSld>
  <p:clrMapOvr>
    <a:masterClrMapping/>
  </p:clrMapOvr>
  <p:hf hdr="0" ftr="0"/>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de-DE" noProof="0" smtClean="0"/>
              <a:t>Titelmasterformat durch Klicken bearbeiten</a:t>
            </a:r>
            <a:endParaRPr lang="en-GB" noProof="0" dirty="0"/>
          </a:p>
        </p:txBody>
      </p:sp>
      <p:sp>
        <p:nvSpPr>
          <p:cNvPr id="3" name="Tijdelijke aanduiding voor inhoud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noProof="0" dirty="0"/>
          </a:p>
        </p:txBody>
      </p:sp>
    </p:spTree>
    <p:extLst>
      <p:ext uri="{BB962C8B-B14F-4D97-AF65-F5344CB8AC3E}">
        <p14:creationId xmlns:p14="http://schemas.microsoft.com/office/powerpoint/2010/main" val="230025260"/>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p:cSld name="1_Sectiekop">
    <p:spTree>
      <p:nvGrpSpPr>
        <p:cNvPr id="1" name=""/>
        <p:cNvGrpSpPr/>
        <p:nvPr/>
      </p:nvGrpSpPr>
      <p:grpSpPr>
        <a:xfrm>
          <a:off x="0" y="0"/>
          <a:ext cx="0" cy="0"/>
          <a:chOff x="0" y="0"/>
          <a:chExt cx="0" cy="0"/>
        </a:xfrm>
      </p:grpSpPr>
      <p:sp>
        <p:nvSpPr>
          <p:cNvPr id="2" name="Titel 1"/>
          <p:cNvSpPr>
            <a:spLocks noGrp="1"/>
          </p:cNvSpPr>
          <p:nvPr>
            <p:ph type="title"/>
          </p:nvPr>
        </p:nvSpPr>
        <p:spPr>
          <a:xfrm>
            <a:off x="714348" y="2928934"/>
            <a:ext cx="7772400" cy="1362075"/>
          </a:xfrm>
        </p:spPr>
        <p:txBody>
          <a:bodyPr anchor="ctr"/>
          <a:lstStyle>
            <a:lvl1pPr algn="r">
              <a:defRPr sz="3600" b="1" cap="none" baseline="0">
                <a:effectLst>
                  <a:glow rad="63500">
                    <a:schemeClr val="accent5">
                      <a:satMod val="175000"/>
                      <a:alpha val="40000"/>
                    </a:schemeClr>
                  </a:glow>
                  <a:reflection blurRad="6350" stA="50000" endA="300" endPos="50000" dist="29997" dir="5400000" sy="-100000" algn="bl" rotWithShape="0"/>
                </a:effectLst>
              </a:defRPr>
            </a:lvl1pPr>
          </a:lstStyle>
          <a:p>
            <a:r>
              <a:rPr lang="de-DE" noProof="0" smtClean="0"/>
              <a:t>Titelmasterformat durch Klicken bearbeiten</a:t>
            </a:r>
            <a:endParaRPr lang="en-GB" noProof="0"/>
          </a:p>
        </p:txBody>
      </p:sp>
    </p:spTree>
    <p:extLst>
      <p:ext uri="{BB962C8B-B14F-4D97-AF65-F5344CB8AC3E}">
        <p14:creationId xmlns:p14="http://schemas.microsoft.com/office/powerpoint/2010/main" val="3904823256"/>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Rounded MT Bold" pitchFamily="34" charset="0"/>
              </a:defRPr>
            </a:lvl1pPr>
          </a:lstStyle>
          <a:p>
            <a:r>
              <a:rPr lang="de-DE" noProof="0" smtClean="0"/>
              <a:t>Titelmasterformat durch Klicken bearbeiten</a:t>
            </a:r>
            <a:endParaRPr lang="en-GB" noProof="0" dirty="0"/>
          </a:p>
        </p:txBody>
      </p:sp>
    </p:spTree>
    <p:extLst>
      <p:ext uri="{BB962C8B-B14F-4D97-AF65-F5344CB8AC3E}">
        <p14:creationId xmlns:p14="http://schemas.microsoft.com/office/powerpoint/2010/main" val="1619852028"/>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7814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Diapozitiv titlu">
    <p:spTree>
      <p:nvGrpSpPr>
        <p:cNvPr id="1" name=""/>
        <p:cNvGrpSpPr/>
        <p:nvPr/>
      </p:nvGrpSpPr>
      <p:grpSpPr>
        <a:xfrm>
          <a:off x="0" y="0"/>
          <a:ext cx="0" cy="0"/>
          <a:chOff x="0" y="0"/>
          <a:chExt cx="0" cy="0"/>
        </a:xfrm>
      </p:grpSpPr>
      <p:sp>
        <p:nvSpPr>
          <p:cNvPr id="2" name="Titlu 1"/>
          <p:cNvSpPr>
            <a:spLocks noGrp="1"/>
          </p:cNvSpPr>
          <p:nvPr>
            <p:ph type="ctrTitle"/>
          </p:nvPr>
        </p:nvSpPr>
        <p:spPr>
          <a:xfrm>
            <a:off x="685800" y="2130425"/>
            <a:ext cx="7772400" cy="1470025"/>
          </a:xfrm>
        </p:spPr>
        <p:txBody>
          <a:bodyPr/>
          <a:lstStyle/>
          <a:p>
            <a:r>
              <a:rPr lang="ro-RO" smtClean="0"/>
              <a:t>Faceți clic pentru a edita stilul de titlu Coordonator</a:t>
            </a:r>
            <a:endParaRPr lang="ro-RO"/>
          </a:p>
        </p:txBody>
      </p:sp>
      <p:sp>
        <p:nvSpPr>
          <p:cNvPr id="3" name="Subtitlu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o-RO" smtClean="0"/>
              <a:t>Faceți clic pentru editarea stilului de subtitlu al coordonatorului</a:t>
            </a:r>
            <a:endParaRPr lang="ro-RO"/>
          </a:p>
        </p:txBody>
      </p:sp>
      <p:sp>
        <p:nvSpPr>
          <p:cNvPr id="4" name="Substituent dată 3"/>
          <p:cNvSpPr>
            <a:spLocks noGrp="1"/>
          </p:cNvSpPr>
          <p:nvPr>
            <p:ph type="dt" sz="half" idx="10"/>
          </p:nvPr>
        </p:nvSpPr>
        <p:spPr>
          <a:xfrm>
            <a:off x="457200" y="6356350"/>
            <a:ext cx="2133600" cy="365125"/>
          </a:xfrm>
          <a:prstGeom prst="rect">
            <a:avLst/>
          </a:prstGeom>
        </p:spPr>
        <p:txBody>
          <a:bodyPr/>
          <a:lstStyle>
            <a:lvl1pPr>
              <a:defRPr/>
            </a:lvl1pPr>
          </a:lstStyle>
          <a:p>
            <a:pPr>
              <a:defRPr/>
            </a:pPr>
            <a:fld id="{D1FAFA6F-FC1E-4FE0-8E92-3F2BEDB5509F}" type="datetime1">
              <a:rPr lang="ro-RO">
                <a:solidFill>
                  <a:prstClr val="white"/>
                </a:solidFill>
              </a:rPr>
              <a:pPr>
                <a:defRPr/>
              </a:pPr>
              <a:t>24.02.2016</a:t>
            </a:fld>
            <a:endParaRPr lang="ro-RO">
              <a:solidFill>
                <a:prstClr val="white"/>
              </a:solidFill>
            </a:endParaRPr>
          </a:p>
        </p:txBody>
      </p:sp>
      <p:sp>
        <p:nvSpPr>
          <p:cNvPr id="5" name="Substituent subsol 4"/>
          <p:cNvSpPr>
            <a:spLocks noGrp="1"/>
          </p:cNvSpPr>
          <p:nvPr>
            <p:ph type="ftr" sz="quarter" idx="11"/>
          </p:nvPr>
        </p:nvSpPr>
        <p:spPr>
          <a:xfrm>
            <a:off x="914400" y="6248400"/>
            <a:ext cx="5657864" cy="457200"/>
          </a:xfrm>
          <a:prstGeom prst="rect">
            <a:avLst/>
          </a:prstGeom>
        </p:spPr>
        <p:txBody>
          <a:bodyPr/>
          <a:lstStyle>
            <a:lvl1pPr>
              <a:defRPr/>
            </a:lvl1pPr>
          </a:lstStyle>
          <a:p>
            <a:pPr>
              <a:defRPr/>
            </a:pPr>
            <a:r>
              <a:rPr lang="en-US">
                <a:solidFill>
                  <a:prstClr val="white"/>
                </a:solidFill>
              </a:rPr>
              <a:t>The 2nd International Conference: Institutional Strategic Quality Management  ISQM2010</a:t>
            </a:r>
            <a:endParaRPr lang="ro-RO">
              <a:solidFill>
                <a:prstClr val="white"/>
              </a:solidFill>
            </a:endParaRPr>
          </a:p>
        </p:txBody>
      </p:sp>
      <p:sp>
        <p:nvSpPr>
          <p:cNvPr id="6" name="Substituent număr diapozitiv 5"/>
          <p:cNvSpPr>
            <a:spLocks noGrp="1"/>
          </p:cNvSpPr>
          <p:nvPr>
            <p:ph type="sldNum" sz="quarter" idx="12"/>
          </p:nvPr>
        </p:nvSpPr>
        <p:spPr>
          <a:xfrm>
            <a:off x="8358214" y="6257948"/>
            <a:ext cx="533400" cy="457200"/>
          </a:xfrm>
          <a:prstGeom prst="rect">
            <a:avLst/>
          </a:prstGeom>
        </p:spPr>
        <p:txBody>
          <a:bodyPr/>
          <a:lstStyle>
            <a:lvl1pPr>
              <a:defRPr/>
            </a:lvl1pPr>
          </a:lstStyle>
          <a:p>
            <a:pPr>
              <a:defRPr/>
            </a:pPr>
            <a:fld id="{2C53A58F-B9C3-432A-A6D2-58436D34F7E1}" type="slidenum">
              <a:rPr lang="ro-RO">
                <a:solidFill>
                  <a:prstClr val="white"/>
                </a:solidFill>
              </a:rPr>
              <a:pPr>
                <a:defRPr/>
              </a:pPr>
              <a:t>‹nr.›</a:t>
            </a:fld>
            <a:endParaRPr lang="ro-RO">
              <a:solidFill>
                <a:prstClr val="white"/>
              </a:solidFill>
            </a:endParaRPr>
          </a:p>
        </p:txBody>
      </p:sp>
    </p:spTree>
    <p:extLst>
      <p:ext uri="{BB962C8B-B14F-4D97-AF65-F5344CB8AC3E}">
        <p14:creationId xmlns:p14="http://schemas.microsoft.com/office/powerpoint/2010/main" val="1156010868"/>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1"/>
          <p:cNvSpPr>
            <a:spLocks noGrp="1" noChangeArrowheads="1"/>
          </p:cNvSpPr>
          <p:nvPr>
            <p:ph type="ftr" sz="quarter" idx="10"/>
          </p:nvPr>
        </p:nvSpPr>
        <p:spPr>
          <a:xfrm>
            <a:off x="4356100" y="6497638"/>
            <a:ext cx="4787900" cy="360362"/>
          </a:xfrm>
          <a:prstGeom prst="rect">
            <a:avLst/>
          </a:prstGeom>
        </p:spPr>
        <p:txBody>
          <a:bodyPr/>
          <a:lstStyle>
            <a:lvl1pPr eaLnBrk="0" hangingPunct="0">
              <a:defRPr>
                <a:latin typeface="Arial" charset="0"/>
                <a:cs typeface="+mn-cs"/>
              </a:defRPr>
            </a:lvl1pPr>
          </a:lstStyle>
          <a:p>
            <a:pPr>
              <a:defRPr/>
            </a:pPr>
            <a:endParaRPr lang="en-GB">
              <a:solidFill>
                <a:srgbClr val="FFFFFF"/>
              </a:solidFill>
            </a:endParaRPr>
          </a:p>
        </p:txBody>
      </p:sp>
    </p:spTree>
    <p:extLst>
      <p:ext uri="{BB962C8B-B14F-4D97-AF65-F5344CB8AC3E}">
        <p14:creationId xmlns:p14="http://schemas.microsoft.com/office/powerpoint/2010/main" val="297425506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cSld name="2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nl-NL" noProof="0" smtClean="0"/>
              <a:t>Klik om de stijl te bewerken</a:t>
            </a:r>
            <a:endParaRPr lang="en-GB" noProof="0" dirty="0"/>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noProof="0" dirty="0"/>
          </a:p>
        </p:txBody>
      </p:sp>
    </p:spTree>
    <p:extLst>
      <p:ext uri="{BB962C8B-B14F-4D97-AF65-F5344CB8AC3E}">
        <p14:creationId xmlns:p14="http://schemas.microsoft.com/office/powerpoint/2010/main" val="1566336651"/>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rgbClr val="007000"/>
        </a:solidFill>
        <a:effectLst/>
      </p:bgPr>
    </p:bg>
    <p:spTree>
      <p:nvGrpSpPr>
        <p:cNvPr id="1" name=""/>
        <p:cNvGrpSpPr/>
        <p:nvPr/>
      </p:nvGrpSpPr>
      <p:grpSpPr>
        <a:xfrm>
          <a:off x="0" y="0"/>
          <a:ext cx="0" cy="0"/>
          <a:chOff x="0" y="0"/>
          <a:chExt cx="0" cy="0"/>
        </a:xfrm>
      </p:grpSpPr>
      <p:sp>
        <p:nvSpPr>
          <p:cNvPr id="6" name="Rechthoek 3"/>
          <p:cNvSpPr>
            <a:spLocks noChangeArrowheads="1"/>
          </p:cNvSpPr>
          <p:nvPr/>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sp>
        <p:nvSpPr>
          <p:cNvPr id="7" name="Rectangle 53"/>
          <p:cNvSpPr>
            <a:spLocks noChangeArrowheads="1"/>
          </p:cNvSpPr>
          <p:nvPr/>
        </p:nvSpPr>
        <p:spPr bwMode="auto">
          <a:xfrm>
            <a:off x="684213" y="2276475"/>
            <a:ext cx="7315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000066"/>
              </a:solidFill>
              <a:cs typeface="Arial" pitchFamily="34" charset="0"/>
            </a:endParaRPr>
          </a:p>
        </p:txBody>
      </p:sp>
      <p:pic>
        <p:nvPicPr>
          <p:cNvPr id="8" name="Picture 54" descr="C:\Mijn_documenten\Mijn afbeeldingen\Qrossroads poster\ECA_PMS [Converted].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hoek 6"/>
          <p:cNvSpPr>
            <a:spLocks noChangeArrowheads="1"/>
          </p:cNvSpPr>
          <p:nvPr userDrawn="1"/>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 name="Picture 54" descr="C:\Mijn_documenten\Mijn afbeeldingen\Qrossroads poster\ECA_PMS [Converted].t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62" name="Rectangle 2"/>
          <p:cNvSpPr>
            <a:spLocks noGrp="1" noChangeArrowheads="1"/>
          </p:cNvSpPr>
          <p:nvPr>
            <p:ph type="ctrTitle" sz="quarter"/>
          </p:nvPr>
        </p:nvSpPr>
        <p:spPr>
          <a:xfrm>
            <a:off x="757262" y="2276475"/>
            <a:ext cx="7315200" cy="427038"/>
          </a:xfrm>
          <a:ln w="12700"/>
        </p:spPr>
        <p:txBody>
          <a:bodyPr lIns="0" tIns="0" rIns="0" bIns="0" anchor="b">
            <a:spAutoFit/>
          </a:bodyPr>
          <a:lstStyle>
            <a:lvl1pPr marL="0" indent="0" algn="r">
              <a:defRPr b="1" baseline="0">
                <a:solidFill>
                  <a:schemeClr val="bg1"/>
                </a:solidFill>
                <a:effectLst>
                  <a:outerShdw blurRad="38100" dist="38100" dir="2700000" algn="tl">
                    <a:srgbClr val="000000"/>
                  </a:outerShdw>
                </a:effectLst>
              </a:defRPr>
            </a:lvl1pPr>
          </a:lstStyle>
          <a:p>
            <a:r>
              <a:rPr lang="de-DE" noProof="0" smtClean="0"/>
              <a:t>Titelmasterformat durch Klicken bearbeiten</a:t>
            </a:r>
            <a:endParaRPr lang="en-GB" noProof="0" dirty="0"/>
          </a:p>
        </p:txBody>
      </p:sp>
      <p:sp>
        <p:nvSpPr>
          <p:cNvPr id="399363" name="Rectangle 3"/>
          <p:cNvSpPr>
            <a:spLocks noGrp="1" noChangeArrowheads="1"/>
          </p:cNvSpPr>
          <p:nvPr>
            <p:ph type="subTitle" sz="quarter" idx="1"/>
          </p:nvPr>
        </p:nvSpPr>
        <p:spPr>
          <a:xfrm>
            <a:off x="1519262" y="3143248"/>
            <a:ext cx="6553200" cy="338554"/>
          </a:xfrm>
          <a:ln w="12700"/>
        </p:spPr>
        <p:txBody>
          <a:bodyPr lIns="0" tIns="0" rIns="0" bIns="0">
            <a:spAutoFit/>
          </a:bodyPr>
          <a:lstStyle>
            <a:lvl1pPr marL="0" indent="0" algn="r">
              <a:lnSpc>
                <a:spcPct val="100000"/>
              </a:lnSpc>
              <a:defRPr sz="2200">
                <a:solidFill>
                  <a:schemeClr val="bg1"/>
                </a:solidFill>
              </a:defRPr>
            </a:lvl1pPr>
          </a:lstStyle>
          <a:p>
            <a:r>
              <a:rPr lang="de-DE" noProof="0" smtClean="0"/>
              <a:t>Formatvorlage des Untertitelmasters durch Klicken bearbeiten</a:t>
            </a:r>
            <a:endParaRPr lang="en-GB" noProof="0" dirty="0"/>
          </a:p>
        </p:txBody>
      </p:sp>
      <p:sp>
        <p:nvSpPr>
          <p:cNvPr id="15" name="Tijdelijke aanduiding voor tekst 14"/>
          <p:cNvSpPr>
            <a:spLocks noGrp="1"/>
          </p:cNvSpPr>
          <p:nvPr>
            <p:ph type="body" sz="quarter" idx="10"/>
          </p:nvPr>
        </p:nvSpPr>
        <p:spPr>
          <a:xfrm>
            <a:off x="1519200" y="3584049"/>
            <a:ext cx="6552000" cy="276999"/>
          </a:xfrm>
          <a:noFill/>
          <a:ln w="12700">
            <a:noFill/>
            <a:miter lim="800000"/>
            <a:headEnd/>
            <a:tailEnd/>
          </a:ln>
        </p:spPr>
        <p:txBody>
          <a:bodyPr lIns="0" tIns="0" rIns="0" bIns="0">
            <a:spAutoFit/>
          </a:bodyPr>
          <a:lstStyle>
            <a:lvl1pPr marL="0" indent="0" algn="r" rtl="0" eaLnBrk="1" fontAlgn="base" hangingPunct="1">
              <a:lnSpc>
                <a:spcPct val="100000"/>
              </a:lnSpc>
              <a:spcBef>
                <a:spcPct val="10000"/>
              </a:spcBef>
              <a:spcAft>
                <a:spcPct val="20000"/>
              </a:spcAft>
              <a:buClr>
                <a:srgbClr val="007000"/>
              </a:buClr>
              <a:buChar char="•"/>
              <a:defRPr lang="nl-NL" sz="1800" baseline="0" noProof="0" dirty="0" smtClean="0">
                <a:solidFill>
                  <a:schemeClr val="bg1"/>
                </a:solidFill>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smtClean="0"/>
              <a:t>Textmasterformat bearbeiten</a:t>
            </a:r>
          </a:p>
        </p:txBody>
      </p:sp>
      <p:sp>
        <p:nvSpPr>
          <p:cNvPr id="16" name="Tijdelijke aanduiding voor tekst 14"/>
          <p:cNvSpPr>
            <a:spLocks noGrp="1"/>
          </p:cNvSpPr>
          <p:nvPr>
            <p:ph type="body" sz="quarter" idx="11"/>
          </p:nvPr>
        </p:nvSpPr>
        <p:spPr>
          <a:xfrm>
            <a:off x="1519200" y="4293096"/>
            <a:ext cx="6552000" cy="215444"/>
          </a:xfrm>
          <a:noFill/>
          <a:ln w="12700">
            <a:noFill/>
            <a:miter lim="800000"/>
            <a:headEnd/>
            <a:tailEnd/>
          </a:ln>
        </p:spPr>
        <p:txBody>
          <a:bodyPr lIns="0" tIns="0" rIns="0" bIns="0">
            <a:spAutoFit/>
          </a:bodyPr>
          <a:lstStyle>
            <a:lvl1pPr marL="0" marR="0" indent="0" algn="r" defTabSz="914400" rtl="0" eaLnBrk="1" fontAlgn="base" latinLnBrk="0" hangingPunct="1">
              <a:lnSpc>
                <a:spcPct val="100000"/>
              </a:lnSpc>
              <a:spcBef>
                <a:spcPct val="10000"/>
              </a:spcBef>
              <a:spcAft>
                <a:spcPct val="20000"/>
              </a:spcAft>
              <a:buClr>
                <a:srgbClr val="007000"/>
              </a:buClr>
              <a:buSzTx/>
              <a:buFontTx/>
              <a:buNone/>
              <a:tabLst/>
              <a:defRPr kumimoji="0" lang="en-GB" sz="1400" b="0" i="0" u="none" strike="noStrike" kern="0" cap="none" spc="0" normalizeH="0" baseline="0" noProof="0" dirty="0" smtClean="0">
                <a:ln>
                  <a:noFill/>
                </a:ln>
                <a:solidFill>
                  <a:schemeClr val="bg1"/>
                </a:solidFill>
                <a:effectLst/>
                <a:uLnTx/>
                <a:uFillTx/>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noProof="0" smtClean="0"/>
              <a:t>Textmasterformat bearbeiten</a:t>
            </a:r>
          </a:p>
        </p:txBody>
      </p:sp>
    </p:spTree>
    <p:extLst>
      <p:ext uri="{BB962C8B-B14F-4D97-AF65-F5344CB8AC3E}">
        <p14:creationId xmlns:p14="http://schemas.microsoft.com/office/powerpoint/2010/main" val="3755921646"/>
      </p:ext>
    </p:extLst>
  </p:cSld>
  <p:clrMapOvr>
    <a:masterClrMapping/>
  </p:clrMapOvr>
  <p:hf hdr="0" ftr="0"/>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de-DE" noProof="0" smtClean="0"/>
              <a:t>Titelmasterformat durch Klicken bearbeiten</a:t>
            </a:r>
            <a:endParaRPr lang="en-GB" noProof="0" dirty="0"/>
          </a:p>
        </p:txBody>
      </p:sp>
      <p:sp>
        <p:nvSpPr>
          <p:cNvPr id="3" name="Tijdelijke aanduiding voor inhoud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noProof="0" dirty="0"/>
          </a:p>
        </p:txBody>
      </p:sp>
    </p:spTree>
    <p:extLst>
      <p:ext uri="{BB962C8B-B14F-4D97-AF65-F5344CB8AC3E}">
        <p14:creationId xmlns:p14="http://schemas.microsoft.com/office/powerpoint/2010/main" val="3138413145"/>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p:cSld name="1_Sectiekop">
    <p:spTree>
      <p:nvGrpSpPr>
        <p:cNvPr id="1" name=""/>
        <p:cNvGrpSpPr/>
        <p:nvPr/>
      </p:nvGrpSpPr>
      <p:grpSpPr>
        <a:xfrm>
          <a:off x="0" y="0"/>
          <a:ext cx="0" cy="0"/>
          <a:chOff x="0" y="0"/>
          <a:chExt cx="0" cy="0"/>
        </a:xfrm>
      </p:grpSpPr>
      <p:sp>
        <p:nvSpPr>
          <p:cNvPr id="2" name="Titel 1"/>
          <p:cNvSpPr>
            <a:spLocks noGrp="1"/>
          </p:cNvSpPr>
          <p:nvPr>
            <p:ph type="title"/>
          </p:nvPr>
        </p:nvSpPr>
        <p:spPr>
          <a:xfrm>
            <a:off x="714348" y="2928934"/>
            <a:ext cx="7772400" cy="1362075"/>
          </a:xfrm>
        </p:spPr>
        <p:txBody>
          <a:bodyPr anchor="ctr"/>
          <a:lstStyle>
            <a:lvl1pPr algn="r">
              <a:defRPr sz="3600" b="1" cap="none" baseline="0">
                <a:effectLst>
                  <a:glow rad="63500">
                    <a:schemeClr val="accent5">
                      <a:satMod val="175000"/>
                      <a:alpha val="40000"/>
                    </a:schemeClr>
                  </a:glow>
                  <a:reflection blurRad="6350" stA="50000" endA="300" endPos="50000" dist="29997" dir="5400000" sy="-100000" algn="bl" rotWithShape="0"/>
                </a:effectLst>
              </a:defRPr>
            </a:lvl1pPr>
          </a:lstStyle>
          <a:p>
            <a:r>
              <a:rPr lang="de-DE" noProof="0" smtClean="0"/>
              <a:t>Titelmasterformat durch Klicken bearbeiten</a:t>
            </a:r>
            <a:endParaRPr lang="en-GB" noProof="0"/>
          </a:p>
        </p:txBody>
      </p:sp>
    </p:spTree>
    <p:extLst>
      <p:ext uri="{BB962C8B-B14F-4D97-AF65-F5344CB8AC3E}">
        <p14:creationId xmlns:p14="http://schemas.microsoft.com/office/powerpoint/2010/main" val="3826070245"/>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Rounded MT Bold" pitchFamily="34" charset="0"/>
              </a:defRPr>
            </a:lvl1pPr>
          </a:lstStyle>
          <a:p>
            <a:r>
              <a:rPr lang="de-DE" noProof="0" smtClean="0"/>
              <a:t>Titelmasterformat durch Klicken bearbeiten</a:t>
            </a:r>
            <a:endParaRPr lang="en-GB" noProof="0" dirty="0"/>
          </a:p>
        </p:txBody>
      </p:sp>
    </p:spTree>
    <p:extLst>
      <p:ext uri="{BB962C8B-B14F-4D97-AF65-F5344CB8AC3E}">
        <p14:creationId xmlns:p14="http://schemas.microsoft.com/office/powerpoint/2010/main" val="1616207707"/>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849961"/>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1"/>
          <p:cNvSpPr>
            <a:spLocks noGrp="1" noChangeArrowheads="1"/>
          </p:cNvSpPr>
          <p:nvPr>
            <p:ph type="ftr" sz="quarter" idx="10"/>
          </p:nvPr>
        </p:nvSpPr>
        <p:spPr>
          <a:xfrm>
            <a:off x="4356100" y="6497638"/>
            <a:ext cx="4787900" cy="360362"/>
          </a:xfrm>
          <a:prstGeom prst="rect">
            <a:avLst/>
          </a:prstGeom>
        </p:spPr>
        <p:txBody>
          <a:bodyPr/>
          <a:lstStyle>
            <a:lvl1pPr eaLnBrk="0" hangingPunct="0">
              <a:defRPr>
                <a:latin typeface="Arial" charset="0"/>
                <a:cs typeface="+mn-cs"/>
              </a:defRPr>
            </a:lvl1pPr>
          </a:lstStyle>
          <a:p>
            <a:pPr>
              <a:defRPr/>
            </a:pPr>
            <a:endParaRPr lang="en-GB">
              <a:solidFill>
                <a:srgbClr val="FFFFFF"/>
              </a:solidFill>
            </a:endParaRPr>
          </a:p>
        </p:txBody>
      </p:sp>
    </p:spTree>
    <p:extLst>
      <p:ext uri="{BB962C8B-B14F-4D97-AF65-F5344CB8AC3E}">
        <p14:creationId xmlns:p14="http://schemas.microsoft.com/office/powerpoint/2010/main" val="1264230977"/>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cSld name="2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nl-NL" noProof="0" smtClean="0"/>
              <a:t>Klik om de stijl te bewerken</a:t>
            </a:r>
            <a:endParaRPr lang="en-GB" noProof="0" dirty="0"/>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noProof="0" dirty="0"/>
          </a:p>
        </p:txBody>
      </p:sp>
    </p:spTree>
    <p:extLst>
      <p:ext uri="{BB962C8B-B14F-4D97-AF65-F5344CB8AC3E}">
        <p14:creationId xmlns:p14="http://schemas.microsoft.com/office/powerpoint/2010/main" val="2550212565"/>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rgbClr val="007000"/>
        </a:solidFill>
        <a:effectLst/>
      </p:bgPr>
    </p:bg>
    <p:spTree>
      <p:nvGrpSpPr>
        <p:cNvPr id="1" name=""/>
        <p:cNvGrpSpPr/>
        <p:nvPr/>
      </p:nvGrpSpPr>
      <p:grpSpPr>
        <a:xfrm>
          <a:off x="0" y="0"/>
          <a:ext cx="0" cy="0"/>
          <a:chOff x="0" y="0"/>
          <a:chExt cx="0" cy="0"/>
        </a:xfrm>
      </p:grpSpPr>
      <p:sp>
        <p:nvSpPr>
          <p:cNvPr id="6" name="Rechthoek 3"/>
          <p:cNvSpPr>
            <a:spLocks noChangeArrowheads="1"/>
          </p:cNvSpPr>
          <p:nvPr/>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sp>
        <p:nvSpPr>
          <p:cNvPr id="7" name="Rectangle 53"/>
          <p:cNvSpPr>
            <a:spLocks noChangeArrowheads="1"/>
          </p:cNvSpPr>
          <p:nvPr/>
        </p:nvSpPr>
        <p:spPr bwMode="auto">
          <a:xfrm>
            <a:off x="684213" y="2276475"/>
            <a:ext cx="7315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000066"/>
              </a:solidFill>
              <a:cs typeface="Arial" pitchFamily="34" charset="0"/>
            </a:endParaRPr>
          </a:p>
        </p:txBody>
      </p:sp>
      <p:pic>
        <p:nvPicPr>
          <p:cNvPr id="8" name="Picture 54" descr="C:\Mijn_documenten\Mijn afbeeldingen\Qrossroads poster\ECA_PMS [Converted].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hoek 6"/>
          <p:cNvSpPr>
            <a:spLocks noChangeArrowheads="1"/>
          </p:cNvSpPr>
          <p:nvPr userDrawn="1"/>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 name="Picture 54" descr="C:\Mijn_documenten\Mijn afbeeldingen\Qrossroads poster\ECA_PMS [Converted].t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62" name="Rectangle 2"/>
          <p:cNvSpPr>
            <a:spLocks noGrp="1" noChangeArrowheads="1"/>
          </p:cNvSpPr>
          <p:nvPr>
            <p:ph type="ctrTitle" sz="quarter"/>
          </p:nvPr>
        </p:nvSpPr>
        <p:spPr>
          <a:xfrm>
            <a:off x="757262" y="2276475"/>
            <a:ext cx="7315200" cy="427038"/>
          </a:xfrm>
          <a:ln w="12700"/>
        </p:spPr>
        <p:txBody>
          <a:bodyPr lIns="0" tIns="0" rIns="0" bIns="0" anchor="b">
            <a:spAutoFit/>
          </a:bodyPr>
          <a:lstStyle>
            <a:lvl1pPr marL="0" indent="0" algn="r">
              <a:defRPr b="1" baseline="0">
                <a:solidFill>
                  <a:schemeClr val="bg1"/>
                </a:solidFill>
                <a:effectLst>
                  <a:outerShdw blurRad="38100" dist="38100" dir="2700000" algn="tl">
                    <a:srgbClr val="000000"/>
                  </a:outerShdw>
                </a:effectLst>
              </a:defRPr>
            </a:lvl1pPr>
          </a:lstStyle>
          <a:p>
            <a:r>
              <a:rPr lang="de-DE" noProof="0" smtClean="0"/>
              <a:t>Titelmasterformat durch Klicken bearbeiten</a:t>
            </a:r>
            <a:endParaRPr lang="en-GB" noProof="0" dirty="0"/>
          </a:p>
        </p:txBody>
      </p:sp>
      <p:sp>
        <p:nvSpPr>
          <p:cNvPr id="399363" name="Rectangle 3"/>
          <p:cNvSpPr>
            <a:spLocks noGrp="1" noChangeArrowheads="1"/>
          </p:cNvSpPr>
          <p:nvPr>
            <p:ph type="subTitle" sz="quarter" idx="1"/>
          </p:nvPr>
        </p:nvSpPr>
        <p:spPr>
          <a:xfrm>
            <a:off x="1519262" y="3143248"/>
            <a:ext cx="6553200" cy="338554"/>
          </a:xfrm>
          <a:ln w="12700"/>
        </p:spPr>
        <p:txBody>
          <a:bodyPr lIns="0" tIns="0" rIns="0" bIns="0">
            <a:spAutoFit/>
          </a:bodyPr>
          <a:lstStyle>
            <a:lvl1pPr marL="0" indent="0" algn="r">
              <a:lnSpc>
                <a:spcPct val="100000"/>
              </a:lnSpc>
              <a:defRPr sz="2200">
                <a:solidFill>
                  <a:schemeClr val="bg1"/>
                </a:solidFill>
              </a:defRPr>
            </a:lvl1pPr>
          </a:lstStyle>
          <a:p>
            <a:r>
              <a:rPr lang="de-DE" noProof="0" smtClean="0"/>
              <a:t>Formatvorlage des Untertitelmasters durch Klicken bearbeiten</a:t>
            </a:r>
            <a:endParaRPr lang="en-GB" noProof="0" dirty="0"/>
          </a:p>
        </p:txBody>
      </p:sp>
      <p:sp>
        <p:nvSpPr>
          <p:cNvPr id="15" name="Tijdelijke aanduiding voor tekst 14"/>
          <p:cNvSpPr>
            <a:spLocks noGrp="1"/>
          </p:cNvSpPr>
          <p:nvPr>
            <p:ph type="body" sz="quarter" idx="10"/>
          </p:nvPr>
        </p:nvSpPr>
        <p:spPr>
          <a:xfrm>
            <a:off x="1519200" y="3584049"/>
            <a:ext cx="6552000" cy="276999"/>
          </a:xfrm>
          <a:noFill/>
          <a:ln w="12700">
            <a:noFill/>
            <a:miter lim="800000"/>
            <a:headEnd/>
            <a:tailEnd/>
          </a:ln>
        </p:spPr>
        <p:txBody>
          <a:bodyPr lIns="0" tIns="0" rIns="0" bIns="0">
            <a:spAutoFit/>
          </a:bodyPr>
          <a:lstStyle>
            <a:lvl1pPr marL="0" indent="0" algn="r" rtl="0" eaLnBrk="1" fontAlgn="base" hangingPunct="1">
              <a:lnSpc>
                <a:spcPct val="100000"/>
              </a:lnSpc>
              <a:spcBef>
                <a:spcPct val="10000"/>
              </a:spcBef>
              <a:spcAft>
                <a:spcPct val="20000"/>
              </a:spcAft>
              <a:buClr>
                <a:srgbClr val="007000"/>
              </a:buClr>
              <a:buChar char="•"/>
              <a:defRPr lang="nl-NL" sz="1800" baseline="0" noProof="0" dirty="0" smtClean="0">
                <a:solidFill>
                  <a:schemeClr val="bg1"/>
                </a:solidFill>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smtClean="0"/>
              <a:t>Textmasterformat bearbeiten</a:t>
            </a:r>
          </a:p>
        </p:txBody>
      </p:sp>
      <p:sp>
        <p:nvSpPr>
          <p:cNvPr id="16" name="Tijdelijke aanduiding voor tekst 14"/>
          <p:cNvSpPr>
            <a:spLocks noGrp="1"/>
          </p:cNvSpPr>
          <p:nvPr>
            <p:ph type="body" sz="quarter" idx="11"/>
          </p:nvPr>
        </p:nvSpPr>
        <p:spPr>
          <a:xfrm>
            <a:off x="1519200" y="4293096"/>
            <a:ext cx="6552000" cy="215444"/>
          </a:xfrm>
          <a:noFill/>
          <a:ln w="12700">
            <a:noFill/>
            <a:miter lim="800000"/>
            <a:headEnd/>
            <a:tailEnd/>
          </a:ln>
        </p:spPr>
        <p:txBody>
          <a:bodyPr lIns="0" tIns="0" rIns="0" bIns="0">
            <a:spAutoFit/>
          </a:bodyPr>
          <a:lstStyle>
            <a:lvl1pPr marL="0" marR="0" indent="0" algn="r" defTabSz="914400" rtl="0" eaLnBrk="1" fontAlgn="base" latinLnBrk="0" hangingPunct="1">
              <a:lnSpc>
                <a:spcPct val="100000"/>
              </a:lnSpc>
              <a:spcBef>
                <a:spcPct val="10000"/>
              </a:spcBef>
              <a:spcAft>
                <a:spcPct val="20000"/>
              </a:spcAft>
              <a:buClr>
                <a:srgbClr val="007000"/>
              </a:buClr>
              <a:buSzTx/>
              <a:buFontTx/>
              <a:buNone/>
              <a:tabLst/>
              <a:defRPr kumimoji="0" lang="en-GB" sz="1400" b="0" i="0" u="none" strike="noStrike" kern="0" cap="none" spc="0" normalizeH="0" baseline="0" noProof="0" dirty="0" smtClean="0">
                <a:ln>
                  <a:noFill/>
                </a:ln>
                <a:solidFill>
                  <a:schemeClr val="bg1"/>
                </a:solidFill>
                <a:effectLst/>
                <a:uLnTx/>
                <a:uFillTx/>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noProof="0" smtClean="0"/>
              <a:t>Textmasterformat bearbeiten</a:t>
            </a:r>
          </a:p>
        </p:txBody>
      </p:sp>
    </p:spTree>
    <p:extLst>
      <p:ext uri="{BB962C8B-B14F-4D97-AF65-F5344CB8AC3E}">
        <p14:creationId xmlns:p14="http://schemas.microsoft.com/office/powerpoint/2010/main" val="520499857"/>
      </p:ext>
    </p:extLst>
  </p:cSld>
  <p:clrMapOvr>
    <a:masterClrMapping/>
  </p:clrMapOvr>
  <p:hf hdr="0" ftr="0"/>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noProof="0" smtClean="0"/>
              <a:t>Klik om de stijl te bewerken</a:t>
            </a:r>
            <a:endParaRPr lang="en-GB" noProof="0" dirty="0"/>
          </a:p>
        </p:txBody>
      </p:sp>
      <p:sp>
        <p:nvSpPr>
          <p:cNvPr id="3" name="Tijdelijke aanduiding voor inhoud 2"/>
          <p:cNvSpPr>
            <a:spLocks noGrp="1"/>
          </p:cNvSpPr>
          <p:nvPr>
            <p:ph sz="half" idx="1"/>
          </p:nvPr>
        </p:nvSpPr>
        <p:spPr>
          <a:xfrm>
            <a:off x="914400" y="1929600"/>
            <a:ext cx="3695700" cy="4142606"/>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noProof="0" dirty="0" smtClean="0"/>
              <a:t>Klik om de modelstijlen te bewerken</a:t>
            </a:r>
          </a:p>
          <a:p>
            <a:pPr lvl="1"/>
            <a:r>
              <a:rPr lang="nl-NL" noProof="0" dirty="0" smtClean="0"/>
              <a:t>Tweede niveau</a:t>
            </a:r>
          </a:p>
          <a:p>
            <a:pPr lvl="2"/>
            <a:r>
              <a:rPr lang="nl-NL" noProof="0" dirty="0" smtClean="0"/>
              <a:t>Derde niveau</a:t>
            </a:r>
          </a:p>
          <a:p>
            <a:pPr lvl="3"/>
            <a:r>
              <a:rPr lang="nl-NL" noProof="0" dirty="0" smtClean="0"/>
              <a:t>Vierde niveau</a:t>
            </a:r>
          </a:p>
          <a:p>
            <a:pPr lvl="4"/>
            <a:r>
              <a:rPr lang="nl-NL" noProof="0" dirty="0" smtClean="0"/>
              <a:t>Vijfde niveau</a:t>
            </a:r>
            <a:endParaRPr lang="en-GB" noProof="0" dirty="0"/>
          </a:p>
        </p:txBody>
      </p:sp>
      <p:sp>
        <p:nvSpPr>
          <p:cNvPr id="4" name="Tijdelijke aanduiding voor inhoud 3"/>
          <p:cNvSpPr>
            <a:spLocks noGrp="1"/>
          </p:cNvSpPr>
          <p:nvPr>
            <p:ph sz="half" idx="2"/>
          </p:nvPr>
        </p:nvSpPr>
        <p:spPr>
          <a:xfrm>
            <a:off x="4762500" y="1928802"/>
            <a:ext cx="3695700" cy="4167198"/>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noProof="0" dirty="0" smtClean="0"/>
              <a:t>Klik om de modelstijlen te bewerken</a:t>
            </a:r>
          </a:p>
          <a:p>
            <a:pPr lvl="1"/>
            <a:r>
              <a:rPr lang="nl-NL" noProof="0" dirty="0" smtClean="0"/>
              <a:t>Tweede niveau</a:t>
            </a:r>
          </a:p>
          <a:p>
            <a:pPr lvl="2"/>
            <a:r>
              <a:rPr lang="nl-NL" noProof="0" dirty="0" smtClean="0"/>
              <a:t>Derde niveau</a:t>
            </a:r>
          </a:p>
          <a:p>
            <a:pPr lvl="3"/>
            <a:r>
              <a:rPr lang="nl-NL" noProof="0" dirty="0" smtClean="0"/>
              <a:t>Vierde niveau</a:t>
            </a:r>
          </a:p>
          <a:p>
            <a:pPr lvl="4"/>
            <a:r>
              <a:rPr lang="nl-NL" noProof="0" dirty="0" smtClean="0"/>
              <a:t>Vijfde niveau</a:t>
            </a:r>
            <a:endParaRPr lang="en-GB" noProof="0" dirty="0"/>
          </a:p>
        </p:txBody>
      </p:sp>
      <p:sp>
        <p:nvSpPr>
          <p:cNvPr id="5" name="Rectangle 5"/>
          <p:cNvSpPr>
            <a:spLocks noGrp="1" noChangeArrowheads="1"/>
          </p:cNvSpPr>
          <p:nvPr>
            <p:ph type="ftr" sz="quarter" idx="10"/>
          </p:nvPr>
        </p:nvSpPr>
        <p:spPr>
          <a:xfrm>
            <a:off x="914400" y="6248400"/>
            <a:ext cx="5657864" cy="457200"/>
          </a:xfrm>
          <a:prstGeom prst="rect">
            <a:avLst/>
          </a:prstGeom>
          <a:ln/>
        </p:spPr>
        <p:txBody>
          <a:bodyPr/>
          <a:lstStyle>
            <a:lvl1pPr>
              <a:defRPr/>
            </a:lvl1pPr>
          </a:lstStyle>
          <a:p>
            <a:endParaRPr lang="en-GB" dirty="0">
              <a:solidFill>
                <a:prstClr val="white"/>
              </a:solidFill>
            </a:endParaRPr>
          </a:p>
        </p:txBody>
      </p:sp>
      <p:sp>
        <p:nvSpPr>
          <p:cNvPr id="6" name="Rectangle 6"/>
          <p:cNvSpPr>
            <a:spLocks noGrp="1" noChangeArrowheads="1"/>
          </p:cNvSpPr>
          <p:nvPr>
            <p:ph type="sldNum" sz="quarter" idx="11"/>
          </p:nvPr>
        </p:nvSpPr>
        <p:spPr>
          <a:xfrm>
            <a:off x="8358214" y="6257948"/>
            <a:ext cx="533400" cy="457200"/>
          </a:xfrm>
          <a:prstGeom prst="rect">
            <a:avLst/>
          </a:prstGeom>
          <a:ln/>
        </p:spPr>
        <p:txBody>
          <a:bodyPr/>
          <a:lstStyle>
            <a:lvl1pPr>
              <a:defRPr/>
            </a:lvl1pPr>
          </a:lstStyle>
          <a:p>
            <a:pPr>
              <a:defRPr/>
            </a:pPr>
            <a:fld id="{30CEB525-439D-43F0-834A-D328CED03311}" type="slidenum">
              <a:rPr lang="en-GB" smtClean="0">
                <a:solidFill>
                  <a:prstClr val="white"/>
                </a:solidFill>
              </a:rPr>
              <a:pPr>
                <a:defRPr/>
              </a:pPr>
              <a:t>‹nr.›</a:t>
            </a:fld>
            <a:endParaRPr lang="en-GB" dirty="0">
              <a:solidFill>
                <a:prstClr val="white"/>
              </a:solidFill>
            </a:endParaRPr>
          </a:p>
        </p:txBody>
      </p:sp>
    </p:spTree>
    <p:extLst>
      <p:ext uri="{BB962C8B-B14F-4D97-AF65-F5344CB8AC3E}">
        <p14:creationId xmlns:p14="http://schemas.microsoft.com/office/powerpoint/2010/main" val="4279014503"/>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de-DE" noProof="0" smtClean="0"/>
              <a:t>Titelmasterformat durch Klicken bearbeiten</a:t>
            </a:r>
            <a:endParaRPr lang="en-GB" noProof="0" dirty="0"/>
          </a:p>
        </p:txBody>
      </p:sp>
      <p:sp>
        <p:nvSpPr>
          <p:cNvPr id="3" name="Tijdelijke aanduiding voor inhoud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noProof="0" dirty="0"/>
          </a:p>
        </p:txBody>
      </p:sp>
    </p:spTree>
    <p:extLst>
      <p:ext uri="{BB962C8B-B14F-4D97-AF65-F5344CB8AC3E}">
        <p14:creationId xmlns:p14="http://schemas.microsoft.com/office/powerpoint/2010/main" val="2241503835"/>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p:cSld name="1_Sectiekop">
    <p:spTree>
      <p:nvGrpSpPr>
        <p:cNvPr id="1" name=""/>
        <p:cNvGrpSpPr/>
        <p:nvPr/>
      </p:nvGrpSpPr>
      <p:grpSpPr>
        <a:xfrm>
          <a:off x="0" y="0"/>
          <a:ext cx="0" cy="0"/>
          <a:chOff x="0" y="0"/>
          <a:chExt cx="0" cy="0"/>
        </a:xfrm>
      </p:grpSpPr>
      <p:sp>
        <p:nvSpPr>
          <p:cNvPr id="2" name="Titel 1"/>
          <p:cNvSpPr>
            <a:spLocks noGrp="1"/>
          </p:cNvSpPr>
          <p:nvPr>
            <p:ph type="title"/>
          </p:nvPr>
        </p:nvSpPr>
        <p:spPr>
          <a:xfrm>
            <a:off x="714348" y="2928934"/>
            <a:ext cx="7772400" cy="1362075"/>
          </a:xfrm>
        </p:spPr>
        <p:txBody>
          <a:bodyPr anchor="ctr"/>
          <a:lstStyle>
            <a:lvl1pPr algn="r">
              <a:defRPr sz="3600" b="1" cap="none" baseline="0">
                <a:effectLst>
                  <a:glow rad="63500">
                    <a:schemeClr val="accent5">
                      <a:satMod val="175000"/>
                      <a:alpha val="40000"/>
                    </a:schemeClr>
                  </a:glow>
                  <a:reflection blurRad="6350" stA="50000" endA="300" endPos="50000" dist="29997" dir="5400000" sy="-100000" algn="bl" rotWithShape="0"/>
                </a:effectLst>
              </a:defRPr>
            </a:lvl1pPr>
          </a:lstStyle>
          <a:p>
            <a:r>
              <a:rPr lang="de-DE" noProof="0" smtClean="0"/>
              <a:t>Titelmasterformat durch Klicken bearbeiten</a:t>
            </a:r>
            <a:endParaRPr lang="en-GB" noProof="0"/>
          </a:p>
        </p:txBody>
      </p:sp>
    </p:spTree>
    <p:extLst>
      <p:ext uri="{BB962C8B-B14F-4D97-AF65-F5344CB8AC3E}">
        <p14:creationId xmlns:p14="http://schemas.microsoft.com/office/powerpoint/2010/main" val="4095053599"/>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Rounded MT Bold" pitchFamily="34" charset="0"/>
              </a:defRPr>
            </a:lvl1pPr>
          </a:lstStyle>
          <a:p>
            <a:r>
              <a:rPr lang="de-DE" noProof="0" smtClean="0"/>
              <a:t>Titelmasterformat durch Klicken bearbeiten</a:t>
            </a:r>
            <a:endParaRPr lang="en-GB" noProof="0" dirty="0"/>
          </a:p>
        </p:txBody>
      </p:sp>
    </p:spTree>
    <p:extLst>
      <p:ext uri="{BB962C8B-B14F-4D97-AF65-F5344CB8AC3E}">
        <p14:creationId xmlns:p14="http://schemas.microsoft.com/office/powerpoint/2010/main" val="3022726177"/>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5353301"/>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1"/>
          <p:cNvSpPr>
            <a:spLocks noGrp="1" noChangeArrowheads="1"/>
          </p:cNvSpPr>
          <p:nvPr>
            <p:ph type="ftr" sz="quarter" idx="10"/>
          </p:nvPr>
        </p:nvSpPr>
        <p:spPr>
          <a:xfrm>
            <a:off x="4356100" y="6497638"/>
            <a:ext cx="4787900" cy="360362"/>
          </a:xfrm>
          <a:prstGeom prst="rect">
            <a:avLst/>
          </a:prstGeom>
        </p:spPr>
        <p:txBody>
          <a:bodyPr/>
          <a:lstStyle>
            <a:lvl1pPr eaLnBrk="0" hangingPunct="0">
              <a:defRPr>
                <a:latin typeface="Arial" charset="0"/>
                <a:cs typeface="+mn-cs"/>
              </a:defRPr>
            </a:lvl1pPr>
          </a:lstStyle>
          <a:p>
            <a:pPr>
              <a:defRPr/>
            </a:pPr>
            <a:endParaRPr lang="en-GB">
              <a:solidFill>
                <a:srgbClr val="FFFFFF"/>
              </a:solidFill>
            </a:endParaRPr>
          </a:p>
        </p:txBody>
      </p:sp>
    </p:spTree>
    <p:extLst>
      <p:ext uri="{BB962C8B-B14F-4D97-AF65-F5344CB8AC3E}">
        <p14:creationId xmlns:p14="http://schemas.microsoft.com/office/powerpoint/2010/main" val="2586472543"/>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cSld name="2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nl-NL" noProof="0" smtClean="0"/>
              <a:t>Klik om de stijl te bewerken</a:t>
            </a:r>
            <a:endParaRPr lang="en-GB" noProof="0" dirty="0"/>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noProof="0" dirty="0"/>
          </a:p>
        </p:txBody>
      </p:sp>
    </p:spTree>
    <p:extLst>
      <p:ext uri="{BB962C8B-B14F-4D97-AF65-F5344CB8AC3E}">
        <p14:creationId xmlns:p14="http://schemas.microsoft.com/office/powerpoint/2010/main" val="1221483761"/>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rgbClr val="007000"/>
        </a:solidFill>
        <a:effectLst/>
      </p:bgPr>
    </p:bg>
    <p:spTree>
      <p:nvGrpSpPr>
        <p:cNvPr id="1" name=""/>
        <p:cNvGrpSpPr/>
        <p:nvPr/>
      </p:nvGrpSpPr>
      <p:grpSpPr>
        <a:xfrm>
          <a:off x="0" y="0"/>
          <a:ext cx="0" cy="0"/>
          <a:chOff x="0" y="0"/>
          <a:chExt cx="0" cy="0"/>
        </a:xfrm>
      </p:grpSpPr>
      <p:sp>
        <p:nvSpPr>
          <p:cNvPr id="6" name="Rechthoek 3"/>
          <p:cNvSpPr>
            <a:spLocks noChangeArrowheads="1"/>
          </p:cNvSpPr>
          <p:nvPr/>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sp>
        <p:nvSpPr>
          <p:cNvPr id="7" name="Rectangle 53"/>
          <p:cNvSpPr>
            <a:spLocks noChangeArrowheads="1"/>
          </p:cNvSpPr>
          <p:nvPr/>
        </p:nvSpPr>
        <p:spPr bwMode="auto">
          <a:xfrm>
            <a:off x="684213" y="2276475"/>
            <a:ext cx="7315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000066"/>
              </a:solidFill>
              <a:cs typeface="Arial" pitchFamily="34" charset="0"/>
            </a:endParaRPr>
          </a:p>
        </p:txBody>
      </p:sp>
      <p:pic>
        <p:nvPicPr>
          <p:cNvPr id="8" name="Picture 54" descr="C:\Mijn_documenten\Mijn afbeeldingen\Qrossroads poster\ECA_PMS [Converted].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hoek 6"/>
          <p:cNvSpPr>
            <a:spLocks noChangeArrowheads="1"/>
          </p:cNvSpPr>
          <p:nvPr userDrawn="1"/>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 name="Picture 54" descr="C:\Mijn_documenten\Mijn afbeeldingen\Qrossroads poster\ECA_PMS [Converted].t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62" name="Rectangle 2"/>
          <p:cNvSpPr>
            <a:spLocks noGrp="1" noChangeArrowheads="1"/>
          </p:cNvSpPr>
          <p:nvPr>
            <p:ph type="ctrTitle" sz="quarter"/>
          </p:nvPr>
        </p:nvSpPr>
        <p:spPr>
          <a:xfrm>
            <a:off x="757262" y="2276475"/>
            <a:ext cx="7315200" cy="427038"/>
          </a:xfrm>
          <a:ln w="12700"/>
        </p:spPr>
        <p:txBody>
          <a:bodyPr lIns="0" tIns="0" rIns="0" bIns="0" anchor="b">
            <a:spAutoFit/>
          </a:bodyPr>
          <a:lstStyle>
            <a:lvl1pPr marL="0" indent="0" algn="r">
              <a:defRPr b="1" baseline="0">
                <a:solidFill>
                  <a:schemeClr val="bg1"/>
                </a:solidFill>
                <a:effectLst>
                  <a:outerShdw blurRad="38100" dist="38100" dir="2700000" algn="tl">
                    <a:srgbClr val="000000"/>
                  </a:outerShdw>
                </a:effectLst>
              </a:defRPr>
            </a:lvl1pPr>
          </a:lstStyle>
          <a:p>
            <a:r>
              <a:rPr lang="de-DE" noProof="0" smtClean="0"/>
              <a:t>Titelmasterformat durch Klicken bearbeiten</a:t>
            </a:r>
            <a:endParaRPr lang="en-GB" noProof="0" dirty="0"/>
          </a:p>
        </p:txBody>
      </p:sp>
      <p:sp>
        <p:nvSpPr>
          <p:cNvPr id="399363" name="Rectangle 3"/>
          <p:cNvSpPr>
            <a:spLocks noGrp="1" noChangeArrowheads="1"/>
          </p:cNvSpPr>
          <p:nvPr>
            <p:ph type="subTitle" sz="quarter" idx="1"/>
          </p:nvPr>
        </p:nvSpPr>
        <p:spPr>
          <a:xfrm>
            <a:off x="1519262" y="3143248"/>
            <a:ext cx="6553200" cy="338554"/>
          </a:xfrm>
          <a:ln w="12700"/>
        </p:spPr>
        <p:txBody>
          <a:bodyPr lIns="0" tIns="0" rIns="0" bIns="0">
            <a:spAutoFit/>
          </a:bodyPr>
          <a:lstStyle>
            <a:lvl1pPr marL="0" indent="0" algn="r">
              <a:lnSpc>
                <a:spcPct val="100000"/>
              </a:lnSpc>
              <a:defRPr sz="2200">
                <a:solidFill>
                  <a:schemeClr val="bg1"/>
                </a:solidFill>
              </a:defRPr>
            </a:lvl1pPr>
          </a:lstStyle>
          <a:p>
            <a:r>
              <a:rPr lang="de-DE" noProof="0" smtClean="0"/>
              <a:t>Formatvorlage des Untertitelmasters durch Klicken bearbeiten</a:t>
            </a:r>
            <a:endParaRPr lang="en-GB" noProof="0" dirty="0"/>
          </a:p>
        </p:txBody>
      </p:sp>
      <p:sp>
        <p:nvSpPr>
          <p:cNvPr id="15" name="Tijdelijke aanduiding voor tekst 14"/>
          <p:cNvSpPr>
            <a:spLocks noGrp="1"/>
          </p:cNvSpPr>
          <p:nvPr>
            <p:ph type="body" sz="quarter" idx="10"/>
          </p:nvPr>
        </p:nvSpPr>
        <p:spPr>
          <a:xfrm>
            <a:off x="1519200" y="3584049"/>
            <a:ext cx="6552000" cy="276999"/>
          </a:xfrm>
          <a:noFill/>
          <a:ln w="12700">
            <a:noFill/>
            <a:miter lim="800000"/>
            <a:headEnd/>
            <a:tailEnd/>
          </a:ln>
        </p:spPr>
        <p:txBody>
          <a:bodyPr lIns="0" tIns="0" rIns="0" bIns="0">
            <a:spAutoFit/>
          </a:bodyPr>
          <a:lstStyle>
            <a:lvl1pPr marL="0" indent="0" algn="r" rtl="0" eaLnBrk="1" fontAlgn="base" hangingPunct="1">
              <a:lnSpc>
                <a:spcPct val="100000"/>
              </a:lnSpc>
              <a:spcBef>
                <a:spcPct val="10000"/>
              </a:spcBef>
              <a:spcAft>
                <a:spcPct val="20000"/>
              </a:spcAft>
              <a:buClr>
                <a:srgbClr val="007000"/>
              </a:buClr>
              <a:buChar char="•"/>
              <a:defRPr lang="nl-NL" sz="1800" baseline="0" noProof="0" dirty="0" smtClean="0">
                <a:solidFill>
                  <a:schemeClr val="bg1"/>
                </a:solidFill>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smtClean="0"/>
              <a:t>Textmasterformat bearbeiten</a:t>
            </a:r>
          </a:p>
        </p:txBody>
      </p:sp>
      <p:sp>
        <p:nvSpPr>
          <p:cNvPr id="16" name="Tijdelijke aanduiding voor tekst 14"/>
          <p:cNvSpPr>
            <a:spLocks noGrp="1"/>
          </p:cNvSpPr>
          <p:nvPr>
            <p:ph type="body" sz="quarter" idx="11"/>
          </p:nvPr>
        </p:nvSpPr>
        <p:spPr>
          <a:xfrm>
            <a:off x="1519200" y="4293096"/>
            <a:ext cx="6552000" cy="215444"/>
          </a:xfrm>
          <a:noFill/>
          <a:ln w="12700">
            <a:noFill/>
            <a:miter lim="800000"/>
            <a:headEnd/>
            <a:tailEnd/>
          </a:ln>
        </p:spPr>
        <p:txBody>
          <a:bodyPr lIns="0" tIns="0" rIns="0" bIns="0">
            <a:spAutoFit/>
          </a:bodyPr>
          <a:lstStyle>
            <a:lvl1pPr marL="0" marR="0" indent="0" algn="r" defTabSz="914400" rtl="0" eaLnBrk="1" fontAlgn="base" latinLnBrk="0" hangingPunct="1">
              <a:lnSpc>
                <a:spcPct val="100000"/>
              </a:lnSpc>
              <a:spcBef>
                <a:spcPct val="10000"/>
              </a:spcBef>
              <a:spcAft>
                <a:spcPct val="20000"/>
              </a:spcAft>
              <a:buClr>
                <a:srgbClr val="007000"/>
              </a:buClr>
              <a:buSzTx/>
              <a:buFontTx/>
              <a:buNone/>
              <a:tabLst/>
              <a:defRPr kumimoji="0" lang="en-GB" sz="1400" b="0" i="0" u="none" strike="noStrike" kern="0" cap="none" spc="0" normalizeH="0" baseline="0" noProof="0" dirty="0" smtClean="0">
                <a:ln>
                  <a:noFill/>
                </a:ln>
                <a:solidFill>
                  <a:schemeClr val="bg1"/>
                </a:solidFill>
                <a:effectLst/>
                <a:uLnTx/>
                <a:uFillTx/>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noProof="0" smtClean="0"/>
              <a:t>Textmasterformat bearbeiten</a:t>
            </a:r>
          </a:p>
        </p:txBody>
      </p:sp>
    </p:spTree>
    <p:extLst>
      <p:ext uri="{BB962C8B-B14F-4D97-AF65-F5344CB8AC3E}">
        <p14:creationId xmlns:p14="http://schemas.microsoft.com/office/powerpoint/2010/main" val="3757749854"/>
      </p:ext>
    </p:extLst>
  </p:cSld>
  <p:clrMapOvr>
    <a:masterClrMapping/>
  </p:clrMapOvr>
  <p:hf hdr="0" ftr="0"/>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de-DE" noProof="0" smtClean="0"/>
              <a:t>Titelmasterformat durch Klicken bearbeiten</a:t>
            </a:r>
            <a:endParaRPr lang="en-GB" noProof="0" dirty="0"/>
          </a:p>
        </p:txBody>
      </p:sp>
      <p:sp>
        <p:nvSpPr>
          <p:cNvPr id="3" name="Tijdelijke aanduiding voor inhoud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noProof="0" dirty="0"/>
          </a:p>
        </p:txBody>
      </p:sp>
    </p:spTree>
    <p:extLst>
      <p:ext uri="{BB962C8B-B14F-4D97-AF65-F5344CB8AC3E}">
        <p14:creationId xmlns:p14="http://schemas.microsoft.com/office/powerpoint/2010/main" val="2937880902"/>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p:cSld name="1_Sectiekop">
    <p:spTree>
      <p:nvGrpSpPr>
        <p:cNvPr id="1" name=""/>
        <p:cNvGrpSpPr/>
        <p:nvPr/>
      </p:nvGrpSpPr>
      <p:grpSpPr>
        <a:xfrm>
          <a:off x="0" y="0"/>
          <a:ext cx="0" cy="0"/>
          <a:chOff x="0" y="0"/>
          <a:chExt cx="0" cy="0"/>
        </a:xfrm>
      </p:grpSpPr>
      <p:sp>
        <p:nvSpPr>
          <p:cNvPr id="2" name="Titel 1"/>
          <p:cNvSpPr>
            <a:spLocks noGrp="1"/>
          </p:cNvSpPr>
          <p:nvPr>
            <p:ph type="title"/>
          </p:nvPr>
        </p:nvSpPr>
        <p:spPr>
          <a:xfrm>
            <a:off x="714348" y="2928934"/>
            <a:ext cx="7772400" cy="1362075"/>
          </a:xfrm>
        </p:spPr>
        <p:txBody>
          <a:bodyPr anchor="ctr"/>
          <a:lstStyle>
            <a:lvl1pPr algn="r">
              <a:defRPr sz="3600" b="1" cap="none" baseline="0">
                <a:effectLst>
                  <a:glow rad="63500">
                    <a:schemeClr val="accent5">
                      <a:satMod val="175000"/>
                      <a:alpha val="40000"/>
                    </a:schemeClr>
                  </a:glow>
                  <a:reflection blurRad="6350" stA="50000" endA="300" endPos="50000" dist="29997" dir="5400000" sy="-100000" algn="bl" rotWithShape="0"/>
                </a:effectLst>
              </a:defRPr>
            </a:lvl1pPr>
          </a:lstStyle>
          <a:p>
            <a:r>
              <a:rPr lang="de-DE" noProof="0" smtClean="0"/>
              <a:t>Titelmasterformat durch Klicken bearbeiten</a:t>
            </a:r>
            <a:endParaRPr lang="en-GB" noProof="0"/>
          </a:p>
        </p:txBody>
      </p:sp>
    </p:spTree>
    <p:extLst>
      <p:ext uri="{BB962C8B-B14F-4D97-AF65-F5344CB8AC3E}">
        <p14:creationId xmlns:p14="http://schemas.microsoft.com/office/powerpoint/2010/main" val="2988580810"/>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Rounded MT Bold" pitchFamily="34" charset="0"/>
              </a:defRPr>
            </a:lvl1pPr>
          </a:lstStyle>
          <a:p>
            <a:r>
              <a:rPr lang="de-DE" noProof="0" smtClean="0"/>
              <a:t>Titelmasterformat durch Klicken bearbeiten</a:t>
            </a:r>
            <a:endParaRPr lang="en-GB" noProof="0" dirty="0"/>
          </a:p>
        </p:txBody>
      </p:sp>
    </p:spTree>
    <p:extLst>
      <p:ext uri="{BB962C8B-B14F-4D97-AF65-F5344CB8AC3E}">
        <p14:creationId xmlns:p14="http://schemas.microsoft.com/office/powerpoint/2010/main" val="3680594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Sectiekop">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14348" y="2928934"/>
            <a:ext cx="7772400" cy="1362075"/>
          </a:xfrm>
        </p:spPr>
        <p:txBody>
          <a:bodyPr anchor="ctr" anchorCtr="0"/>
          <a:lstStyle>
            <a:lvl1pPr algn="r">
              <a:defRPr sz="3600" b="1" cap="none" baseline="0">
                <a:effectLst>
                  <a:glow rad="63500">
                    <a:schemeClr val="accent5">
                      <a:satMod val="175000"/>
                      <a:alpha val="40000"/>
                    </a:schemeClr>
                  </a:glow>
                  <a:reflection blurRad="6350" stA="50000" endA="300" endPos="50000" dist="29997" dir="5400000" sy="-100000" algn="bl" rotWithShape="0"/>
                </a:effectLst>
              </a:defRPr>
            </a:lvl1pPr>
          </a:lstStyle>
          <a:p>
            <a:r>
              <a:rPr lang="en-GB" noProof="0" smtClean="0"/>
              <a:t>Change title</a:t>
            </a:r>
            <a:endParaRPr lang="en-GB" noProof="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1"/>
          <p:cNvSpPr>
            <a:spLocks noGrp="1" noChangeArrowheads="1"/>
          </p:cNvSpPr>
          <p:nvPr>
            <p:ph type="ftr" sz="quarter" idx="10"/>
          </p:nvPr>
        </p:nvSpPr>
        <p:spPr>
          <a:xfrm>
            <a:off x="4356100" y="6497638"/>
            <a:ext cx="4787900" cy="360362"/>
          </a:xfrm>
          <a:prstGeom prst="rect">
            <a:avLst/>
          </a:prstGeom>
          <a:ln/>
        </p:spPr>
        <p:txBody>
          <a:bodyPr/>
          <a:lstStyle>
            <a:lvl1pPr>
              <a:defRPr/>
            </a:lvl1pPr>
          </a:lstStyle>
          <a:p>
            <a:pPr>
              <a:defRPr/>
            </a:pPr>
            <a:endParaRPr lang="en-GB">
              <a:solidFill>
                <a:prstClr val="white"/>
              </a:solidFill>
            </a:endParaRPr>
          </a:p>
        </p:txBody>
      </p:sp>
    </p:spTree>
    <p:extLst>
      <p:ext uri="{BB962C8B-B14F-4D97-AF65-F5344CB8AC3E}">
        <p14:creationId xmlns:p14="http://schemas.microsoft.com/office/powerpoint/2010/main" val="3854017379"/>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6932504"/>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1"/>
          <p:cNvSpPr>
            <a:spLocks noGrp="1" noChangeArrowheads="1"/>
          </p:cNvSpPr>
          <p:nvPr>
            <p:ph type="ftr" sz="quarter" idx="10"/>
          </p:nvPr>
        </p:nvSpPr>
        <p:spPr>
          <a:xfrm>
            <a:off x="4356100" y="6497638"/>
            <a:ext cx="4787900" cy="360362"/>
          </a:xfrm>
          <a:prstGeom prst="rect">
            <a:avLst/>
          </a:prstGeom>
        </p:spPr>
        <p:txBody>
          <a:bodyPr/>
          <a:lstStyle>
            <a:lvl1pPr eaLnBrk="0" hangingPunct="0">
              <a:defRPr>
                <a:latin typeface="Arial" charset="0"/>
                <a:cs typeface="+mn-cs"/>
              </a:defRPr>
            </a:lvl1pPr>
          </a:lstStyle>
          <a:p>
            <a:pPr>
              <a:defRPr/>
            </a:pPr>
            <a:endParaRPr lang="en-GB">
              <a:solidFill>
                <a:srgbClr val="FFFFFF"/>
              </a:solidFill>
            </a:endParaRPr>
          </a:p>
        </p:txBody>
      </p:sp>
    </p:spTree>
    <p:extLst>
      <p:ext uri="{BB962C8B-B14F-4D97-AF65-F5344CB8AC3E}">
        <p14:creationId xmlns:p14="http://schemas.microsoft.com/office/powerpoint/2010/main" val="1290234632"/>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cSld name="2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nl-NL" noProof="0" smtClean="0"/>
              <a:t>Klik om de stijl te bewerken</a:t>
            </a:r>
            <a:endParaRPr lang="en-GB" noProof="0" dirty="0"/>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noProof="0" dirty="0"/>
          </a:p>
        </p:txBody>
      </p:sp>
    </p:spTree>
    <p:extLst>
      <p:ext uri="{BB962C8B-B14F-4D97-AF65-F5344CB8AC3E}">
        <p14:creationId xmlns:p14="http://schemas.microsoft.com/office/powerpoint/2010/main" val="1072486767"/>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rgbClr val="007000"/>
        </a:solidFill>
        <a:effectLst/>
      </p:bgPr>
    </p:bg>
    <p:spTree>
      <p:nvGrpSpPr>
        <p:cNvPr id="1" name=""/>
        <p:cNvGrpSpPr/>
        <p:nvPr/>
      </p:nvGrpSpPr>
      <p:grpSpPr>
        <a:xfrm>
          <a:off x="0" y="0"/>
          <a:ext cx="0" cy="0"/>
          <a:chOff x="0" y="0"/>
          <a:chExt cx="0" cy="0"/>
        </a:xfrm>
      </p:grpSpPr>
      <p:sp>
        <p:nvSpPr>
          <p:cNvPr id="6" name="Rechthoek 3"/>
          <p:cNvSpPr>
            <a:spLocks noChangeArrowheads="1"/>
          </p:cNvSpPr>
          <p:nvPr/>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sp>
        <p:nvSpPr>
          <p:cNvPr id="7" name="Rectangle 53"/>
          <p:cNvSpPr>
            <a:spLocks noChangeArrowheads="1"/>
          </p:cNvSpPr>
          <p:nvPr/>
        </p:nvSpPr>
        <p:spPr bwMode="auto">
          <a:xfrm>
            <a:off x="684213" y="2276475"/>
            <a:ext cx="7315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000066"/>
              </a:solidFill>
              <a:cs typeface="Arial" pitchFamily="34" charset="0"/>
            </a:endParaRPr>
          </a:p>
        </p:txBody>
      </p:sp>
      <p:pic>
        <p:nvPicPr>
          <p:cNvPr id="8" name="Picture 54" descr="C:\Mijn_documenten\Mijn afbeeldingen\Qrossroads poster\ECA_PMS [Converted].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hoek 6"/>
          <p:cNvSpPr>
            <a:spLocks noChangeArrowheads="1"/>
          </p:cNvSpPr>
          <p:nvPr userDrawn="1"/>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 name="Picture 54" descr="C:\Mijn_documenten\Mijn afbeeldingen\Qrossroads poster\ECA_PMS [Converted].t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62" name="Rectangle 2"/>
          <p:cNvSpPr>
            <a:spLocks noGrp="1" noChangeArrowheads="1"/>
          </p:cNvSpPr>
          <p:nvPr>
            <p:ph type="ctrTitle" sz="quarter"/>
          </p:nvPr>
        </p:nvSpPr>
        <p:spPr>
          <a:xfrm>
            <a:off x="757262" y="2276475"/>
            <a:ext cx="7315200" cy="427038"/>
          </a:xfrm>
          <a:ln w="12700"/>
        </p:spPr>
        <p:txBody>
          <a:bodyPr lIns="0" tIns="0" rIns="0" bIns="0" anchor="b">
            <a:spAutoFit/>
          </a:bodyPr>
          <a:lstStyle>
            <a:lvl1pPr marL="0" indent="0" algn="r">
              <a:defRPr b="1" baseline="0">
                <a:solidFill>
                  <a:schemeClr val="bg1"/>
                </a:solidFill>
                <a:effectLst>
                  <a:outerShdw blurRad="38100" dist="38100" dir="2700000" algn="tl">
                    <a:srgbClr val="000000"/>
                  </a:outerShdw>
                </a:effectLst>
              </a:defRPr>
            </a:lvl1pPr>
          </a:lstStyle>
          <a:p>
            <a:r>
              <a:rPr lang="de-DE" noProof="0" smtClean="0"/>
              <a:t>Titelmasterformat durch Klicken bearbeiten</a:t>
            </a:r>
            <a:endParaRPr lang="en-GB" noProof="0" dirty="0"/>
          </a:p>
        </p:txBody>
      </p:sp>
      <p:sp>
        <p:nvSpPr>
          <p:cNvPr id="399363" name="Rectangle 3"/>
          <p:cNvSpPr>
            <a:spLocks noGrp="1" noChangeArrowheads="1"/>
          </p:cNvSpPr>
          <p:nvPr>
            <p:ph type="subTitle" sz="quarter" idx="1"/>
          </p:nvPr>
        </p:nvSpPr>
        <p:spPr>
          <a:xfrm>
            <a:off x="1519262" y="3143248"/>
            <a:ext cx="6553200" cy="338554"/>
          </a:xfrm>
          <a:ln w="12700"/>
        </p:spPr>
        <p:txBody>
          <a:bodyPr lIns="0" tIns="0" rIns="0" bIns="0">
            <a:spAutoFit/>
          </a:bodyPr>
          <a:lstStyle>
            <a:lvl1pPr marL="0" indent="0" algn="r">
              <a:lnSpc>
                <a:spcPct val="100000"/>
              </a:lnSpc>
              <a:defRPr sz="2200">
                <a:solidFill>
                  <a:schemeClr val="bg1"/>
                </a:solidFill>
              </a:defRPr>
            </a:lvl1pPr>
          </a:lstStyle>
          <a:p>
            <a:r>
              <a:rPr lang="de-DE" noProof="0" smtClean="0"/>
              <a:t>Formatvorlage des Untertitelmasters durch Klicken bearbeiten</a:t>
            </a:r>
            <a:endParaRPr lang="en-GB" noProof="0" dirty="0"/>
          </a:p>
        </p:txBody>
      </p:sp>
      <p:sp>
        <p:nvSpPr>
          <p:cNvPr id="15" name="Tijdelijke aanduiding voor tekst 14"/>
          <p:cNvSpPr>
            <a:spLocks noGrp="1"/>
          </p:cNvSpPr>
          <p:nvPr>
            <p:ph type="body" sz="quarter" idx="10"/>
          </p:nvPr>
        </p:nvSpPr>
        <p:spPr>
          <a:xfrm>
            <a:off x="1519200" y="3584049"/>
            <a:ext cx="6552000" cy="276999"/>
          </a:xfrm>
          <a:noFill/>
          <a:ln w="12700">
            <a:noFill/>
            <a:miter lim="800000"/>
            <a:headEnd/>
            <a:tailEnd/>
          </a:ln>
        </p:spPr>
        <p:txBody>
          <a:bodyPr lIns="0" tIns="0" rIns="0" bIns="0">
            <a:spAutoFit/>
          </a:bodyPr>
          <a:lstStyle>
            <a:lvl1pPr marL="0" indent="0" algn="r" rtl="0" eaLnBrk="1" fontAlgn="base" hangingPunct="1">
              <a:lnSpc>
                <a:spcPct val="100000"/>
              </a:lnSpc>
              <a:spcBef>
                <a:spcPct val="10000"/>
              </a:spcBef>
              <a:spcAft>
                <a:spcPct val="20000"/>
              </a:spcAft>
              <a:buClr>
                <a:srgbClr val="007000"/>
              </a:buClr>
              <a:buChar char="•"/>
              <a:defRPr lang="nl-NL" sz="1800" baseline="0" noProof="0" dirty="0" smtClean="0">
                <a:solidFill>
                  <a:schemeClr val="bg1"/>
                </a:solidFill>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smtClean="0"/>
              <a:t>Textmasterformat bearbeiten</a:t>
            </a:r>
          </a:p>
        </p:txBody>
      </p:sp>
      <p:sp>
        <p:nvSpPr>
          <p:cNvPr id="16" name="Tijdelijke aanduiding voor tekst 14"/>
          <p:cNvSpPr>
            <a:spLocks noGrp="1"/>
          </p:cNvSpPr>
          <p:nvPr>
            <p:ph type="body" sz="quarter" idx="11"/>
          </p:nvPr>
        </p:nvSpPr>
        <p:spPr>
          <a:xfrm>
            <a:off x="1519200" y="4293096"/>
            <a:ext cx="6552000" cy="215444"/>
          </a:xfrm>
          <a:noFill/>
          <a:ln w="12700">
            <a:noFill/>
            <a:miter lim="800000"/>
            <a:headEnd/>
            <a:tailEnd/>
          </a:ln>
        </p:spPr>
        <p:txBody>
          <a:bodyPr lIns="0" tIns="0" rIns="0" bIns="0">
            <a:spAutoFit/>
          </a:bodyPr>
          <a:lstStyle>
            <a:lvl1pPr marL="0" marR="0" indent="0" algn="r" defTabSz="914400" rtl="0" eaLnBrk="1" fontAlgn="base" latinLnBrk="0" hangingPunct="1">
              <a:lnSpc>
                <a:spcPct val="100000"/>
              </a:lnSpc>
              <a:spcBef>
                <a:spcPct val="10000"/>
              </a:spcBef>
              <a:spcAft>
                <a:spcPct val="20000"/>
              </a:spcAft>
              <a:buClr>
                <a:srgbClr val="007000"/>
              </a:buClr>
              <a:buSzTx/>
              <a:buFontTx/>
              <a:buNone/>
              <a:tabLst/>
              <a:defRPr kumimoji="0" lang="en-GB" sz="1400" b="0" i="0" u="none" strike="noStrike" kern="0" cap="none" spc="0" normalizeH="0" baseline="0" noProof="0" dirty="0" smtClean="0">
                <a:ln>
                  <a:noFill/>
                </a:ln>
                <a:solidFill>
                  <a:schemeClr val="bg1"/>
                </a:solidFill>
                <a:effectLst/>
                <a:uLnTx/>
                <a:uFillTx/>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noProof="0" smtClean="0"/>
              <a:t>Textmasterformat bearbeiten</a:t>
            </a:r>
          </a:p>
        </p:txBody>
      </p:sp>
    </p:spTree>
    <p:extLst>
      <p:ext uri="{BB962C8B-B14F-4D97-AF65-F5344CB8AC3E}">
        <p14:creationId xmlns:p14="http://schemas.microsoft.com/office/powerpoint/2010/main" val="1834434417"/>
      </p:ext>
    </p:extLst>
  </p:cSld>
  <p:clrMapOvr>
    <a:masterClrMapping/>
  </p:clrMapOvr>
  <p:hf hdr="0" ftr="0"/>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de-DE" noProof="0" smtClean="0"/>
              <a:t>Titelmasterformat durch Klicken bearbeiten</a:t>
            </a:r>
            <a:endParaRPr lang="en-GB" noProof="0" dirty="0"/>
          </a:p>
        </p:txBody>
      </p:sp>
      <p:sp>
        <p:nvSpPr>
          <p:cNvPr id="3" name="Tijdelijke aanduiding voor inhoud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noProof="0" dirty="0"/>
          </a:p>
        </p:txBody>
      </p:sp>
    </p:spTree>
    <p:extLst>
      <p:ext uri="{BB962C8B-B14F-4D97-AF65-F5344CB8AC3E}">
        <p14:creationId xmlns:p14="http://schemas.microsoft.com/office/powerpoint/2010/main" val="662097030"/>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p:cSld name="1_Sectiekop">
    <p:spTree>
      <p:nvGrpSpPr>
        <p:cNvPr id="1" name=""/>
        <p:cNvGrpSpPr/>
        <p:nvPr/>
      </p:nvGrpSpPr>
      <p:grpSpPr>
        <a:xfrm>
          <a:off x="0" y="0"/>
          <a:ext cx="0" cy="0"/>
          <a:chOff x="0" y="0"/>
          <a:chExt cx="0" cy="0"/>
        </a:xfrm>
      </p:grpSpPr>
      <p:sp>
        <p:nvSpPr>
          <p:cNvPr id="2" name="Titel 1"/>
          <p:cNvSpPr>
            <a:spLocks noGrp="1"/>
          </p:cNvSpPr>
          <p:nvPr>
            <p:ph type="title"/>
          </p:nvPr>
        </p:nvSpPr>
        <p:spPr>
          <a:xfrm>
            <a:off x="714348" y="2928934"/>
            <a:ext cx="7772400" cy="1362075"/>
          </a:xfrm>
        </p:spPr>
        <p:txBody>
          <a:bodyPr anchor="ctr"/>
          <a:lstStyle>
            <a:lvl1pPr algn="r">
              <a:defRPr sz="3600" b="1" cap="none" baseline="0">
                <a:effectLst>
                  <a:glow rad="63500">
                    <a:schemeClr val="accent5">
                      <a:satMod val="175000"/>
                      <a:alpha val="40000"/>
                    </a:schemeClr>
                  </a:glow>
                  <a:reflection blurRad="6350" stA="50000" endA="300" endPos="50000" dist="29997" dir="5400000" sy="-100000" algn="bl" rotWithShape="0"/>
                </a:effectLst>
              </a:defRPr>
            </a:lvl1pPr>
          </a:lstStyle>
          <a:p>
            <a:r>
              <a:rPr lang="de-DE" noProof="0" smtClean="0"/>
              <a:t>Titelmasterformat durch Klicken bearbeiten</a:t>
            </a:r>
            <a:endParaRPr lang="en-GB" noProof="0"/>
          </a:p>
        </p:txBody>
      </p:sp>
    </p:spTree>
    <p:extLst>
      <p:ext uri="{BB962C8B-B14F-4D97-AF65-F5344CB8AC3E}">
        <p14:creationId xmlns:p14="http://schemas.microsoft.com/office/powerpoint/2010/main" val="3151755201"/>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Rounded MT Bold" pitchFamily="34" charset="0"/>
              </a:defRPr>
            </a:lvl1pPr>
          </a:lstStyle>
          <a:p>
            <a:r>
              <a:rPr lang="de-DE" noProof="0" smtClean="0"/>
              <a:t>Titelmasterformat durch Klicken bearbeiten</a:t>
            </a:r>
            <a:endParaRPr lang="en-GB" noProof="0" dirty="0"/>
          </a:p>
        </p:txBody>
      </p:sp>
    </p:spTree>
    <p:extLst>
      <p:ext uri="{BB962C8B-B14F-4D97-AF65-F5344CB8AC3E}">
        <p14:creationId xmlns:p14="http://schemas.microsoft.com/office/powerpoint/2010/main" val="946725205"/>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039884"/>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1"/>
          <p:cNvSpPr>
            <a:spLocks noGrp="1" noChangeArrowheads="1"/>
          </p:cNvSpPr>
          <p:nvPr>
            <p:ph type="ftr" sz="quarter" idx="10"/>
          </p:nvPr>
        </p:nvSpPr>
        <p:spPr>
          <a:xfrm>
            <a:off x="4356100" y="6497638"/>
            <a:ext cx="4787900" cy="360362"/>
          </a:xfrm>
          <a:prstGeom prst="rect">
            <a:avLst/>
          </a:prstGeom>
        </p:spPr>
        <p:txBody>
          <a:bodyPr/>
          <a:lstStyle>
            <a:lvl1pPr eaLnBrk="0" hangingPunct="0">
              <a:defRPr>
                <a:latin typeface="Arial" charset="0"/>
                <a:cs typeface="+mn-cs"/>
              </a:defRPr>
            </a:lvl1pPr>
          </a:lstStyle>
          <a:p>
            <a:pPr>
              <a:defRPr/>
            </a:pPr>
            <a:endParaRPr lang="en-GB">
              <a:solidFill>
                <a:srgbClr val="FFFFFF"/>
              </a:solidFill>
            </a:endParaRPr>
          </a:p>
        </p:txBody>
      </p:sp>
    </p:spTree>
    <p:extLst>
      <p:ext uri="{BB962C8B-B14F-4D97-AF65-F5344CB8AC3E}">
        <p14:creationId xmlns:p14="http://schemas.microsoft.com/office/powerpoint/2010/main" val="527525630"/>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cSld name="2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nl-NL" noProof="0" smtClean="0"/>
              <a:t>Klik om de stijl te bewerken</a:t>
            </a:r>
            <a:endParaRPr lang="en-GB" noProof="0" dirty="0"/>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noProof="0" dirty="0"/>
          </a:p>
        </p:txBody>
      </p:sp>
    </p:spTree>
    <p:extLst>
      <p:ext uri="{BB962C8B-B14F-4D97-AF65-F5344CB8AC3E}">
        <p14:creationId xmlns:p14="http://schemas.microsoft.com/office/powerpoint/2010/main" val="33766068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rgbClr val="007000"/>
        </a:solidFill>
        <a:effectLst/>
      </p:bgPr>
    </p:bg>
    <p:spTree>
      <p:nvGrpSpPr>
        <p:cNvPr id="1" name=""/>
        <p:cNvGrpSpPr/>
        <p:nvPr/>
      </p:nvGrpSpPr>
      <p:grpSpPr>
        <a:xfrm>
          <a:off x="0" y="0"/>
          <a:ext cx="0" cy="0"/>
          <a:chOff x="0" y="0"/>
          <a:chExt cx="0" cy="0"/>
        </a:xfrm>
      </p:grpSpPr>
      <p:sp>
        <p:nvSpPr>
          <p:cNvPr id="4" name="Rechthoek 3"/>
          <p:cNvSpPr/>
          <p:nvPr/>
        </p:nvSpPr>
        <p:spPr bwMode="auto">
          <a:xfrm>
            <a:off x="0" y="5094288"/>
            <a:ext cx="9144000" cy="1763712"/>
          </a:xfrm>
          <a:prstGeom prst="rect">
            <a:avLst/>
          </a:prstGeom>
          <a:solidFill>
            <a:schemeClr val="bg1"/>
          </a:solidFill>
          <a:ln w="12700" cap="flat" cmpd="sng" algn="ctr">
            <a:noFill/>
            <a:prstDash val="solid"/>
            <a:round/>
            <a:headEnd type="none" w="med" len="med"/>
            <a:tailEnd type="none" w="med" len="med"/>
          </a:ln>
          <a:effectLst/>
        </p:spPr>
        <p:txBody>
          <a:bodyPr>
            <a:spAutoFit/>
          </a:bodyPr>
          <a:lstStyle/>
          <a:p>
            <a:pPr>
              <a:defRPr/>
            </a:pPr>
            <a:endParaRPr lang="en-GB" dirty="0">
              <a:solidFill>
                <a:prstClr val="white"/>
              </a:solidFill>
            </a:endParaRPr>
          </a:p>
        </p:txBody>
      </p:sp>
      <p:sp>
        <p:nvSpPr>
          <p:cNvPr id="5" name="Rectangle 53"/>
          <p:cNvSpPr>
            <a:spLocks noChangeArrowheads="1"/>
          </p:cNvSpPr>
          <p:nvPr/>
        </p:nvSpPr>
        <p:spPr bwMode="auto">
          <a:xfrm>
            <a:off x="684213" y="2276475"/>
            <a:ext cx="7315200" cy="427038"/>
          </a:xfrm>
          <a:prstGeom prst="rect">
            <a:avLst/>
          </a:prstGeom>
          <a:noFill/>
          <a:ln w="12700">
            <a:noFill/>
            <a:miter lim="800000"/>
            <a:headEnd/>
            <a:tailEnd/>
          </a:ln>
          <a:effectLst/>
        </p:spPr>
        <p:txBody>
          <a:bodyPr lIns="0" tIns="0" rIns="0" bIns="0" anchor="b">
            <a:spAutoFit/>
          </a:bodyPr>
          <a:lstStyle/>
          <a:p>
            <a:pPr>
              <a:defRPr/>
            </a:pPr>
            <a:endParaRPr lang="en-GB" dirty="0">
              <a:solidFill>
                <a:prstClr val="black"/>
              </a:solidFill>
            </a:endParaRPr>
          </a:p>
        </p:txBody>
      </p:sp>
      <p:pic>
        <p:nvPicPr>
          <p:cNvPr id="6" name="Picture 54" descr="C:\Mijn_documenten\Mijn afbeeldingen\Qrossroads poster\ECA_PMS [Converted].tif"/>
          <p:cNvPicPr>
            <a:picLocks noChangeAspect="1" noChangeArrowheads="1"/>
          </p:cNvPicPr>
          <p:nvPr/>
        </p:nvPicPr>
        <p:blipFill>
          <a:blip r:embed="rId2" cstate="print"/>
          <a:srcRect/>
          <a:stretch>
            <a:fillRect/>
          </a:stretch>
        </p:blipFill>
        <p:spPr bwMode="auto">
          <a:xfrm>
            <a:off x="142875" y="5500688"/>
            <a:ext cx="8777288" cy="1214437"/>
          </a:xfrm>
          <a:prstGeom prst="rect">
            <a:avLst/>
          </a:prstGeom>
          <a:noFill/>
          <a:ln w="9525">
            <a:noFill/>
            <a:miter lim="800000"/>
            <a:headEnd/>
            <a:tailEnd/>
          </a:ln>
        </p:spPr>
      </p:pic>
      <p:sp>
        <p:nvSpPr>
          <p:cNvPr id="399362" name="Rectangle 2"/>
          <p:cNvSpPr>
            <a:spLocks noGrp="1" noChangeArrowheads="1"/>
          </p:cNvSpPr>
          <p:nvPr>
            <p:ph type="ctrTitle" sz="quarter" hasCustomPrompt="1"/>
          </p:nvPr>
        </p:nvSpPr>
        <p:spPr>
          <a:xfrm>
            <a:off x="757262" y="2276475"/>
            <a:ext cx="7315200" cy="427038"/>
          </a:xfrm>
          <a:ln w="12700"/>
        </p:spPr>
        <p:txBody>
          <a:bodyPr lIns="0" tIns="0" rIns="0" bIns="0" anchor="b">
            <a:spAutoFit/>
          </a:bodyPr>
          <a:lstStyle>
            <a:lvl1pPr marL="0" indent="0" algn="r">
              <a:defRPr b="1" baseline="0">
                <a:solidFill>
                  <a:schemeClr val="bg1"/>
                </a:solidFill>
                <a:effectLst>
                  <a:outerShdw blurRad="38100" dist="38100" dir="2700000" algn="tl">
                    <a:srgbClr val="000000"/>
                  </a:outerShdw>
                </a:effectLst>
              </a:defRPr>
            </a:lvl1pPr>
          </a:lstStyle>
          <a:p>
            <a:r>
              <a:rPr lang="en-GB" noProof="0" dirty="0" smtClean="0"/>
              <a:t>Title</a:t>
            </a:r>
            <a:endParaRPr lang="en-GB" noProof="0" dirty="0"/>
          </a:p>
        </p:txBody>
      </p:sp>
      <p:sp>
        <p:nvSpPr>
          <p:cNvPr id="399363" name="Rectangle 3"/>
          <p:cNvSpPr>
            <a:spLocks noGrp="1" noChangeArrowheads="1"/>
          </p:cNvSpPr>
          <p:nvPr>
            <p:ph type="subTitle" sz="quarter" idx="1" hasCustomPrompt="1"/>
          </p:nvPr>
        </p:nvSpPr>
        <p:spPr>
          <a:xfrm>
            <a:off x="1519262" y="3143248"/>
            <a:ext cx="6553200" cy="338554"/>
          </a:xfrm>
          <a:ln w="12700"/>
        </p:spPr>
        <p:txBody>
          <a:bodyPr lIns="0" tIns="0" rIns="0" bIns="0">
            <a:spAutoFit/>
          </a:bodyPr>
          <a:lstStyle>
            <a:lvl1pPr marL="0" indent="0" algn="r">
              <a:lnSpc>
                <a:spcPct val="100000"/>
              </a:lnSpc>
              <a:defRPr sz="2200">
                <a:solidFill>
                  <a:schemeClr val="bg1"/>
                </a:solidFill>
              </a:defRPr>
            </a:lvl1pPr>
          </a:lstStyle>
          <a:p>
            <a:r>
              <a:rPr lang="en-GB" noProof="0" dirty="0" smtClean="0"/>
              <a:t>Author</a:t>
            </a:r>
            <a:endParaRPr lang="en-GB" noProof="0" dirty="0"/>
          </a:p>
        </p:txBody>
      </p:sp>
      <p:sp>
        <p:nvSpPr>
          <p:cNvPr id="7" name="Rechthoek 6"/>
          <p:cNvSpPr/>
          <p:nvPr userDrawn="1"/>
        </p:nvSpPr>
        <p:spPr bwMode="auto">
          <a:xfrm>
            <a:off x="0" y="5094288"/>
            <a:ext cx="9144000" cy="1763712"/>
          </a:xfrm>
          <a:prstGeom prst="rect">
            <a:avLst/>
          </a:prstGeom>
          <a:solidFill>
            <a:schemeClr val="bg1"/>
          </a:solidFill>
          <a:ln w="12700" cap="flat" cmpd="sng" algn="ctr">
            <a:noFill/>
            <a:prstDash val="solid"/>
            <a:round/>
            <a:headEnd type="none" w="med" len="med"/>
            <a:tailEnd type="none" w="med" len="med"/>
          </a:ln>
          <a:effectLst/>
        </p:spPr>
        <p:txBody>
          <a:bodyPr>
            <a:spAutoFit/>
          </a:bodyPr>
          <a:lstStyle/>
          <a:p>
            <a:pPr>
              <a:defRPr/>
            </a:pPr>
            <a:endParaRPr lang="en-GB" dirty="0">
              <a:solidFill>
                <a:prstClr val="white"/>
              </a:solidFill>
            </a:endParaRPr>
          </a:p>
        </p:txBody>
      </p:sp>
      <p:pic>
        <p:nvPicPr>
          <p:cNvPr id="8" name="Picture 54" descr="C:\Mijn_documenten\Mijn afbeeldingen\Qrossroads poster\ECA_PMS [Converted].tif"/>
          <p:cNvPicPr>
            <a:picLocks noChangeAspect="1" noChangeArrowheads="1"/>
          </p:cNvPicPr>
          <p:nvPr userDrawn="1"/>
        </p:nvPicPr>
        <p:blipFill>
          <a:blip r:embed="rId2" cstate="print"/>
          <a:srcRect/>
          <a:stretch>
            <a:fillRect/>
          </a:stretch>
        </p:blipFill>
        <p:spPr bwMode="auto">
          <a:xfrm>
            <a:off x="142875" y="5500688"/>
            <a:ext cx="8777288" cy="1214437"/>
          </a:xfrm>
          <a:prstGeom prst="rect">
            <a:avLst/>
          </a:prstGeom>
          <a:noFill/>
          <a:ln w="9525">
            <a:noFill/>
            <a:miter lim="800000"/>
            <a:headEnd/>
            <a:tailEnd/>
          </a:ln>
        </p:spPr>
      </p:pic>
      <p:sp>
        <p:nvSpPr>
          <p:cNvPr id="15" name="Tijdelijke aanduiding voor tekst 14"/>
          <p:cNvSpPr>
            <a:spLocks noGrp="1"/>
          </p:cNvSpPr>
          <p:nvPr>
            <p:ph type="body" sz="quarter" idx="10" hasCustomPrompt="1"/>
          </p:nvPr>
        </p:nvSpPr>
        <p:spPr>
          <a:xfrm>
            <a:off x="1519200" y="3584049"/>
            <a:ext cx="6552000" cy="27699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lgn="r" rtl="0" eaLnBrk="1" fontAlgn="base" hangingPunct="1">
              <a:lnSpc>
                <a:spcPct val="100000"/>
              </a:lnSpc>
              <a:spcBef>
                <a:spcPct val="10000"/>
              </a:spcBef>
              <a:spcAft>
                <a:spcPct val="20000"/>
              </a:spcAft>
              <a:buClr>
                <a:srgbClr val="007000"/>
              </a:buClr>
              <a:buChar char="•"/>
              <a:defRPr lang="nl-NL" sz="1800" baseline="0" noProof="0" dirty="0" smtClean="0">
                <a:solidFill>
                  <a:schemeClr val="bg1"/>
                </a:solidFill>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en-GB" dirty="0" smtClean="0"/>
              <a:t>Agency (Function) if required</a:t>
            </a:r>
            <a:endParaRPr lang="en-GB" dirty="0"/>
          </a:p>
        </p:txBody>
      </p:sp>
      <p:sp>
        <p:nvSpPr>
          <p:cNvPr id="16" name="Tijdelijke aanduiding voor tekst 14"/>
          <p:cNvSpPr>
            <a:spLocks noGrp="1"/>
          </p:cNvSpPr>
          <p:nvPr>
            <p:ph type="body" sz="quarter" idx="11" hasCustomPrompt="1"/>
          </p:nvPr>
        </p:nvSpPr>
        <p:spPr>
          <a:xfrm>
            <a:off x="1519200" y="4293096"/>
            <a:ext cx="6552000" cy="215444"/>
          </a:xfrm>
          <a:noFill/>
          <a:ln w="12700">
            <a:noFill/>
            <a:miter lim="800000"/>
            <a:headEnd/>
            <a:tailEnd/>
          </a:ln>
        </p:spPr>
        <p:txBody>
          <a:bodyPr vert="horz" wrap="square" lIns="0" tIns="0" rIns="0" bIns="0" numCol="1" anchor="t" anchorCtr="0" compatLnSpc="1">
            <a:prstTxWarp prst="textNoShape">
              <a:avLst/>
            </a:prstTxWarp>
            <a:spAutoFit/>
          </a:bodyPr>
          <a:lstStyle>
            <a:lvl1pPr marL="0" marR="0" indent="0" algn="r" defTabSz="914400" rtl="0" eaLnBrk="1" fontAlgn="base" latinLnBrk="0" hangingPunct="1">
              <a:lnSpc>
                <a:spcPct val="100000"/>
              </a:lnSpc>
              <a:spcBef>
                <a:spcPct val="10000"/>
              </a:spcBef>
              <a:spcAft>
                <a:spcPct val="20000"/>
              </a:spcAft>
              <a:buClr>
                <a:srgbClr val="007000"/>
              </a:buClr>
              <a:buSzTx/>
              <a:buFontTx/>
              <a:buNone/>
              <a:tabLst/>
              <a:defRPr kumimoji="0" lang="en-GB" sz="1400" b="0" i="0" u="none" strike="noStrike" kern="0" cap="none" spc="0" normalizeH="0" baseline="0" noProof="0" dirty="0" smtClean="0">
                <a:ln>
                  <a:noFill/>
                </a:ln>
                <a:solidFill>
                  <a:schemeClr val="bg1"/>
                </a:solidFill>
                <a:effectLst/>
                <a:uLnTx/>
                <a:uFillTx/>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marL="0" marR="0" lvl="0" indent="0" algn="r" defTabSz="914400" rtl="0" eaLnBrk="1" fontAlgn="base" latinLnBrk="0" hangingPunct="1">
              <a:lnSpc>
                <a:spcPct val="100000"/>
              </a:lnSpc>
              <a:spcBef>
                <a:spcPct val="10000"/>
              </a:spcBef>
              <a:spcAft>
                <a:spcPct val="20000"/>
              </a:spcAft>
              <a:buClr>
                <a:srgbClr val="007000"/>
              </a:buClr>
              <a:buSzTx/>
              <a:buFontTx/>
              <a:buChar char="•"/>
              <a:tabLst/>
              <a:defRPr/>
            </a:pPr>
            <a:r>
              <a:rPr kumimoji="0" lang="en-GB" sz="1400" b="0" i="0" u="none" strike="noStrike" kern="0" cap="none" spc="0" normalizeH="0" baseline="0" noProof="0" dirty="0" smtClean="0">
                <a:ln>
                  <a:noFill/>
                </a:ln>
                <a:solidFill>
                  <a:schemeClr val="bg1"/>
                </a:solidFill>
                <a:effectLst/>
                <a:uLnTx/>
                <a:uFillTx/>
                <a:latin typeface="+mn-lt"/>
                <a:ea typeface="+mn-ea"/>
                <a:cs typeface="+mn-cs"/>
              </a:rPr>
              <a:t>Date (if required)</a:t>
            </a:r>
            <a:endParaRPr lang="en-GB" dirty="0"/>
          </a:p>
        </p:txBody>
      </p:sp>
    </p:spTree>
    <p:extLst>
      <p:ext uri="{BB962C8B-B14F-4D97-AF65-F5344CB8AC3E}">
        <p14:creationId xmlns:p14="http://schemas.microsoft.com/office/powerpoint/2010/main" val="1549702214"/>
      </p:ext>
    </p:extLst>
  </p:cSld>
  <p:clrMapOvr>
    <a:masterClrMapping/>
  </p:clrMapOvr>
  <p:hf hdr="0" ftr="0"/>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rgbClr val="007000"/>
        </a:solidFill>
        <a:effectLst/>
      </p:bgPr>
    </p:bg>
    <p:spTree>
      <p:nvGrpSpPr>
        <p:cNvPr id="1" name=""/>
        <p:cNvGrpSpPr/>
        <p:nvPr/>
      </p:nvGrpSpPr>
      <p:grpSpPr>
        <a:xfrm>
          <a:off x="0" y="0"/>
          <a:ext cx="0" cy="0"/>
          <a:chOff x="0" y="0"/>
          <a:chExt cx="0" cy="0"/>
        </a:xfrm>
      </p:grpSpPr>
      <p:sp>
        <p:nvSpPr>
          <p:cNvPr id="6" name="Rechthoek 3"/>
          <p:cNvSpPr>
            <a:spLocks noChangeArrowheads="1"/>
          </p:cNvSpPr>
          <p:nvPr/>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sp>
        <p:nvSpPr>
          <p:cNvPr id="7" name="Rectangle 53"/>
          <p:cNvSpPr>
            <a:spLocks noChangeArrowheads="1"/>
          </p:cNvSpPr>
          <p:nvPr/>
        </p:nvSpPr>
        <p:spPr bwMode="auto">
          <a:xfrm>
            <a:off x="684213" y="2276475"/>
            <a:ext cx="7315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000066"/>
              </a:solidFill>
              <a:cs typeface="Arial" pitchFamily="34" charset="0"/>
            </a:endParaRPr>
          </a:p>
        </p:txBody>
      </p:sp>
      <p:pic>
        <p:nvPicPr>
          <p:cNvPr id="8" name="Picture 54" descr="C:\Mijn_documenten\Mijn afbeeldingen\Qrossroads poster\ECA_PMS [Converted].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hoek 6"/>
          <p:cNvSpPr>
            <a:spLocks noChangeArrowheads="1"/>
          </p:cNvSpPr>
          <p:nvPr userDrawn="1"/>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 name="Picture 54" descr="C:\Mijn_documenten\Mijn afbeeldingen\Qrossroads poster\ECA_PMS [Converted].t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62" name="Rectangle 2"/>
          <p:cNvSpPr>
            <a:spLocks noGrp="1" noChangeArrowheads="1"/>
          </p:cNvSpPr>
          <p:nvPr>
            <p:ph type="ctrTitle" sz="quarter"/>
          </p:nvPr>
        </p:nvSpPr>
        <p:spPr>
          <a:xfrm>
            <a:off x="757262" y="2276475"/>
            <a:ext cx="7315200" cy="427038"/>
          </a:xfrm>
          <a:ln w="12700"/>
        </p:spPr>
        <p:txBody>
          <a:bodyPr lIns="0" tIns="0" rIns="0" bIns="0" anchor="b">
            <a:spAutoFit/>
          </a:bodyPr>
          <a:lstStyle>
            <a:lvl1pPr marL="0" indent="0" algn="r">
              <a:defRPr b="1" baseline="0">
                <a:solidFill>
                  <a:schemeClr val="bg1"/>
                </a:solidFill>
                <a:effectLst>
                  <a:outerShdw blurRad="38100" dist="38100" dir="2700000" algn="tl">
                    <a:srgbClr val="000000"/>
                  </a:outerShdw>
                </a:effectLst>
              </a:defRPr>
            </a:lvl1pPr>
          </a:lstStyle>
          <a:p>
            <a:r>
              <a:rPr lang="de-DE" noProof="0" smtClean="0"/>
              <a:t>Titelmasterformat durch Klicken bearbeiten</a:t>
            </a:r>
            <a:endParaRPr lang="en-GB" noProof="0" dirty="0"/>
          </a:p>
        </p:txBody>
      </p:sp>
      <p:sp>
        <p:nvSpPr>
          <p:cNvPr id="399363" name="Rectangle 3"/>
          <p:cNvSpPr>
            <a:spLocks noGrp="1" noChangeArrowheads="1"/>
          </p:cNvSpPr>
          <p:nvPr>
            <p:ph type="subTitle" sz="quarter" idx="1"/>
          </p:nvPr>
        </p:nvSpPr>
        <p:spPr>
          <a:xfrm>
            <a:off x="1519262" y="3143248"/>
            <a:ext cx="6553200" cy="338554"/>
          </a:xfrm>
          <a:ln w="12700"/>
        </p:spPr>
        <p:txBody>
          <a:bodyPr lIns="0" tIns="0" rIns="0" bIns="0">
            <a:spAutoFit/>
          </a:bodyPr>
          <a:lstStyle>
            <a:lvl1pPr marL="0" indent="0" algn="r">
              <a:lnSpc>
                <a:spcPct val="100000"/>
              </a:lnSpc>
              <a:defRPr sz="2200">
                <a:solidFill>
                  <a:schemeClr val="bg1"/>
                </a:solidFill>
              </a:defRPr>
            </a:lvl1pPr>
          </a:lstStyle>
          <a:p>
            <a:r>
              <a:rPr lang="de-DE" noProof="0" smtClean="0"/>
              <a:t>Formatvorlage des Untertitelmasters durch Klicken bearbeiten</a:t>
            </a:r>
            <a:endParaRPr lang="en-GB" noProof="0" dirty="0"/>
          </a:p>
        </p:txBody>
      </p:sp>
      <p:sp>
        <p:nvSpPr>
          <p:cNvPr id="15" name="Tijdelijke aanduiding voor tekst 14"/>
          <p:cNvSpPr>
            <a:spLocks noGrp="1"/>
          </p:cNvSpPr>
          <p:nvPr>
            <p:ph type="body" sz="quarter" idx="10"/>
          </p:nvPr>
        </p:nvSpPr>
        <p:spPr>
          <a:xfrm>
            <a:off x="1519200" y="3584049"/>
            <a:ext cx="6552000" cy="276999"/>
          </a:xfrm>
          <a:noFill/>
          <a:ln w="12700">
            <a:noFill/>
            <a:miter lim="800000"/>
            <a:headEnd/>
            <a:tailEnd/>
          </a:ln>
        </p:spPr>
        <p:txBody>
          <a:bodyPr lIns="0" tIns="0" rIns="0" bIns="0">
            <a:spAutoFit/>
          </a:bodyPr>
          <a:lstStyle>
            <a:lvl1pPr marL="0" indent="0" algn="r" rtl="0" eaLnBrk="1" fontAlgn="base" hangingPunct="1">
              <a:lnSpc>
                <a:spcPct val="100000"/>
              </a:lnSpc>
              <a:spcBef>
                <a:spcPct val="10000"/>
              </a:spcBef>
              <a:spcAft>
                <a:spcPct val="20000"/>
              </a:spcAft>
              <a:buClr>
                <a:srgbClr val="007000"/>
              </a:buClr>
              <a:buChar char="•"/>
              <a:defRPr lang="nl-NL" sz="1800" baseline="0" noProof="0" dirty="0" smtClean="0">
                <a:solidFill>
                  <a:schemeClr val="bg1"/>
                </a:solidFill>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smtClean="0"/>
              <a:t>Textmasterformat bearbeiten</a:t>
            </a:r>
          </a:p>
        </p:txBody>
      </p:sp>
      <p:sp>
        <p:nvSpPr>
          <p:cNvPr id="16" name="Tijdelijke aanduiding voor tekst 14"/>
          <p:cNvSpPr>
            <a:spLocks noGrp="1"/>
          </p:cNvSpPr>
          <p:nvPr>
            <p:ph type="body" sz="quarter" idx="11"/>
          </p:nvPr>
        </p:nvSpPr>
        <p:spPr>
          <a:xfrm>
            <a:off x="1519200" y="4293096"/>
            <a:ext cx="6552000" cy="215444"/>
          </a:xfrm>
          <a:noFill/>
          <a:ln w="12700">
            <a:noFill/>
            <a:miter lim="800000"/>
            <a:headEnd/>
            <a:tailEnd/>
          </a:ln>
        </p:spPr>
        <p:txBody>
          <a:bodyPr lIns="0" tIns="0" rIns="0" bIns="0">
            <a:spAutoFit/>
          </a:bodyPr>
          <a:lstStyle>
            <a:lvl1pPr marL="0" marR="0" indent="0" algn="r" defTabSz="914400" rtl="0" eaLnBrk="1" fontAlgn="base" latinLnBrk="0" hangingPunct="1">
              <a:lnSpc>
                <a:spcPct val="100000"/>
              </a:lnSpc>
              <a:spcBef>
                <a:spcPct val="10000"/>
              </a:spcBef>
              <a:spcAft>
                <a:spcPct val="20000"/>
              </a:spcAft>
              <a:buClr>
                <a:srgbClr val="007000"/>
              </a:buClr>
              <a:buSzTx/>
              <a:buFontTx/>
              <a:buNone/>
              <a:tabLst/>
              <a:defRPr kumimoji="0" lang="en-GB" sz="1400" b="0" i="0" u="none" strike="noStrike" kern="0" cap="none" spc="0" normalizeH="0" baseline="0" noProof="0" dirty="0" smtClean="0">
                <a:ln>
                  <a:noFill/>
                </a:ln>
                <a:solidFill>
                  <a:schemeClr val="bg1"/>
                </a:solidFill>
                <a:effectLst/>
                <a:uLnTx/>
                <a:uFillTx/>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noProof="0" smtClean="0"/>
              <a:t>Textmasterformat bearbeiten</a:t>
            </a:r>
          </a:p>
        </p:txBody>
      </p:sp>
    </p:spTree>
    <p:extLst>
      <p:ext uri="{BB962C8B-B14F-4D97-AF65-F5344CB8AC3E}">
        <p14:creationId xmlns:p14="http://schemas.microsoft.com/office/powerpoint/2010/main" val="1412027871"/>
      </p:ext>
    </p:extLst>
  </p:cSld>
  <p:clrMapOvr>
    <a:masterClrMapping/>
  </p:clrMapOvr>
  <p:hf hdr="0" ftr="0"/>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de-DE" noProof="0" smtClean="0"/>
              <a:t>Titelmasterformat durch Klicken bearbeiten</a:t>
            </a:r>
            <a:endParaRPr lang="en-GB" noProof="0" dirty="0"/>
          </a:p>
        </p:txBody>
      </p:sp>
      <p:sp>
        <p:nvSpPr>
          <p:cNvPr id="3" name="Tijdelijke aanduiding voor inhoud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noProof="0" dirty="0"/>
          </a:p>
        </p:txBody>
      </p:sp>
    </p:spTree>
    <p:extLst>
      <p:ext uri="{BB962C8B-B14F-4D97-AF65-F5344CB8AC3E}">
        <p14:creationId xmlns:p14="http://schemas.microsoft.com/office/powerpoint/2010/main" val="1699730465"/>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p:cSld name="1_Sectiekop">
    <p:spTree>
      <p:nvGrpSpPr>
        <p:cNvPr id="1" name=""/>
        <p:cNvGrpSpPr/>
        <p:nvPr/>
      </p:nvGrpSpPr>
      <p:grpSpPr>
        <a:xfrm>
          <a:off x="0" y="0"/>
          <a:ext cx="0" cy="0"/>
          <a:chOff x="0" y="0"/>
          <a:chExt cx="0" cy="0"/>
        </a:xfrm>
      </p:grpSpPr>
      <p:sp>
        <p:nvSpPr>
          <p:cNvPr id="2" name="Titel 1"/>
          <p:cNvSpPr>
            <a:spLocks noGrp="1"/>
          </p:cNvSpPr>
          <p:nvPr>
            <p:ph type="title"/>
          </p:nvPr>
        </p:nvSpPr>
        <p:spPr>
          <a:xfrm>
            <a:off x="714348" y="2928934"/>
            <a:ext cx="7772400" cy="1362075"/>
          </a:xfrm>
        </p:spPr>
        <p:txBody>
          <a:bodyPr anchor="ctr"/>
          <a:lstStyle>
            <a:lvl1pPr algn="r">
              <a:defRPr sz="3600" b="1" cap="none" baseline="0">
                <a:effectLst>
                  <a:glow rad="63500">
                    <a:schemeClr val="accent5">
                      <a:satMod val="175000"/>
                      <a:alpha val="40000"/>
                    </a:schemeClr>
                  </a:glow>
                  <a:reflection blurRad="6350" stA="50000" endA="300" endPos="50000" dist="29997" dir="5400000" sy="-100000" algn="bl" rotWithShape="0"/>
                </a:effectLst>
              </a:defRPr>
            </a:lvl1pPr>
          </a:lstStyle>
          <a:p>
            <a:r>
              <a:rPr lang="de-DE" noProof="0" smtClean="0"/>
              <a:t>Titelmasterformat durch Klicken bearbeiten</a:t>
            </a:r>
            <a:endParaRPr lang="en-GB" noProof="0"/>
          </a:p>
        </p:txBody>
      </p:sp>
    </p:spTree>
    <p:extLst>
      <p:ext uri="{BB962C8B-B14F-4D97-AF65-F5344CB8AC3E}">
        <p14:creationId xmlns:p14="http://schemas.microsoft.com/office/powerpoint/2010/main" val="909444733"/>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Rounded MT Bold" pitchFamily="34" charset="0"/>
              </a:defRPr>
            </a:lvl1pPr>
          </a:lstStyle>
          <a:p>
            <a:r>
              <a:rPr lang="de-DE" noProof="0" smtClean="0"/>
              <a:t>Titelmasterformat durch Klicken bearbeiten</a:t>
            </a:r>
            <a:endParaRPr lang="en-GB" noProof="0" dirty="0"/>
          </a:p>
        </p:txBody>
      </p:sp>
    </p:spTree>
    <p:extLst>
      <p:ext uri="{BB962C8B-B14F-4D97-AF65-F5344CB8AC3E}">
        <p14:creationId xmlns:p14="http://schemas.microsoft.com/office/powerpoint/2010/main" val="1905401721"/>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8181103"/>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1"/>
          <p:cNvSpPr>
            <a:spLocks noGrp="1" noChangeArrowheads="1"/>
          </p:cNvSpPr>
          <p:nvPr>
            <p:ph type="ftr" sz="quarter" idx="10"/>
          </p:nvPr>
        </p:nvSpPr>
        <p:spPr>
          <a:xfrm>
            <a:off x="4356100" y="6497638"/>
            <a:ext cx="4787900" cy="360362"/>
          </a:xfrm>
          <a:prstGeom prst="rect">
            <a:avLst/>
          </a:prstGeom>
        </p:spPr>
        <p:txBody>
          <a:bodyPr/>
          <a:lstStyle>
            <a:lvl1pPr eaLnBrk="0" hangingPunct="0">
              <a:defRPr>
                <a:latin typeface="Arial" charset="0"/>
                <a:cs typeface="+mn-cs"/>
              </a:defRPr>
            </a:lvl1pPr>
          </a:lstStyle>
          <a:p>
            <a:pPr>
              <a:defRPr/>
            </a:pPr>
            <a:endParaRPr lang="en-GB">
              <a:solidFill>
                <a:srgbClr val="FFFFFF"/>
              </a:solidFill>
            </a:endParaRPr>
          </a:p>
        </p:txBody>
      </p:sp>
    </p:spTree>
    <p:extLst>
      <p:ext uri="{BB962C8B-B14F-4D97-AF65-F5344CB8AC3E}">
        <p14:creationId xmlns:p14="http://schemas.microsoft.com/office/powerpoint/2010/main" val="3649097606"/>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cSld name="2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nl-NL" noProof="0" smtClean="0"/>
              <a:t>Klik om de stijl te bewerken</a:t>
            </a:r>
            <a:endParaRPr lang="en-GB" noProof="0" dirty="0"/>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noProof="0" dirty="0"/>
          </a:p>
        </p:txBody>
      </p:sp>
    </p:spTree>
    <p:extLst>
      <p:ext uri="{BB962C8B-B14F-4D97-AF65-F5344CB8AC3E}">
        <p14:creationId xmlns:p14="http://schemas.microsoft.com/office/powerpoint/2010/main" val="2616833411"/>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rgbClr val="007000"/>
        </a:solidFill>
        <a:effectLst/>
      </p:bgPr>
    </p:bg>
    <p:spTree>
      <p:nvGrpSpPr>
        <p:cNvPr id="1" name=""/>
        <p:cNvGrpSpPr/>
        <p:nvPr/>
      </p:nvGrpSpPr>
      <p:grpSpPr>
        <a:xfrm>
          <a:off x="0" y="0"/>
          <a:ext cx="0" cy="0"/>
          <a:chOff x="0" y="0"/>
          <a:chExt cx="0" cy="0"/>
        </a:xfrm>
      </p:grpSpPr>
      <p:sp>
        <p:nvSpPr>
          <p:cNvPr id="6" name="Rechthoek 3"/>
          <p:cNvSpPr>
            <a:spLocks noChangeArrowheads="1"/>
          </p:cNvSpPr>
          <p:nvPr/>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sp>
        <p:nvSpPr>
          <p:cNvPr id="7" name="Rectangle 53"/>
          <p:cNvSpPr>
            <a:spLocks noChangeArrowheads="1"/>
          </p:cNvSpPr>
          <p:nvPr/>
        </p:nvSpPr>
        <p:spPr bwMode="auto">
          <a:xfrm>
            <a:off x="684213" y="2276475"/>
            <a:ext cx="7315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000066"/>
              </a:solidFill>
              <a:cs typeface="Arial" pitchFamily="34" charset="0"/>
            </a:endParaRPr>
          </a:p>
        </p:txBody>
      </p:sp>
      <p:pic>
        <p:nvPicPr>
          <p:cNvPr id="8" name="Picture 54" descr="C:\Mijn_documenten\Mijn afbeeldingen\Qrossroads poster\ECA_PMS [Converted].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hoek 6"/>
          <p:cNvSpPr>
            <a:spLocks noChangeArrowheads="1"/>
          </p:cNvSpPr>
          <p:nvPr userDrawn="1"/>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 name="Picture 54" descr="C:\Mijn_documenten\Mijn afbeeldingen\Qrossroads poster\ECA_PMS [Converted].t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62" name="Rectangle 2"/>
          <p:cNvSpPr>
            <a:spLocks noGrp="1" noChangeArrowheads="1"/>
          </p:cNvSpPr>
          <p:nvPr>
            <p:ph type="ctrTitle" sz="quarter"/>
          </p:nvPr>
        </p:nvSpPr>
        <p:spPr>
          <a:xfrm>
            <a:off x="757262" y="2276475"/>
            <a:ext cx="7315200" cy="427038"/>
          </a:xfrm>
          <a:ln w="12700"/>
        </p:spPr>
        <p:txBody>
          <a:bodyPr lIns="0" tIns="0" rIns="0" bIns="0" anchor="b">
            <a:spAutoFit/>
          </a:bodyPr>
          <a:lstStyle>
            <a:lvl1pPr marL="0" indent="0" algn="r">
              <a:defRPr b="1" baseline="0">
                <a:solidFill>
                  <a:schemeClr val="bg1"/>
                </a:solidFill>
                <a:effectLst>
                  <a:outerShdw blurRad="38100" dist="38100" dir="2700000" algn="tl">
                    <a:srgbClr val="000000"/>
                  </a:outerShdw>
                </a:effectLst>
              </a:defRPr>
            </a:lvl1pPr>
          </a:lstStyle>
          <a:p>
            <a:r>
              <a:rPr lang="de-DE" noProof="0" smtClean="0"/>
              <a:t>Titelmasterformat durch Klicken bearbeiten</a:t>
            </a:r>
            <a:endParaRPr lang="en-GB" noProof="0" dirty="0"/>
          </a:p>
        </p:txBody>
      </p:sp>
      <p:sp>
        <p:nvSpPr>
          <p:cNvPr id="399363" name="Rectangle 3"/>
          <p:cNvSpPr>
            <a:spLocks noGrp="1" noChangeArrowheads="1"/>
          </p:cNvSpPr>
          <p:nvPr>
            <p:ph type="subTitle" sz="quarter" idx="1"/>
          </p:nvPr>
        </p:nvSpPr>
        <p:spPr>
          <a:xfrm>
            <a:off x="1519262" y="3143248"/>
            <a:ext cx="6553200" cy="338554"/>
          </a:xfrm>
          <a:ln w="12700"/>
        </p:spPr>
        <p:txBody>
          <a:bodyPr lIns="0" tIns="0" rIns="0" bIns="0">
            <a:spAutoFit/>
          </a:bodyPr>
          <a:lstStyle>
            <a:lvl1pPr marL="0" indent="0" algn="r">
              <a:lnSpc>
                <a:spcPct val="100000"/>
              </a:lnSpc>
              <a:defRPr sz="2200">
                <a:solidFill>
                  <a:schemeClr val="bg1"/>
                </a:solidFill>
              </a:defRPr>
            </a:lvl1pPr>
          </a:lstStyle>
          <a:p>
            <a:r>
              <a:rPr lang="de-DE" noProof="0" smtClean="0"/>
              <a:t>Formatvorlage des Untertitelmasters durch Klicken bearbeiten</a:t>
            </a:r>
            <a:endParaRPr lang="en-GB" noProof="0" dirty="0"/>
          </a:p>
        </p:txBody>
      </p:sp>
      <p:sp>
        <p:nvSpPr>
          <p:cNvPr id="15" name="Tijdelijke aanduiding voor tekst 14"/>
          <p:cNvSpPr>
            <a:spLocks noGrp="1"/>
          </p:cNvSpPr>
          <p:nvPr>
            <p:ph type="body" sz="quarter" idx="10"/>
          </p:nvPr>
        </p:nvSpPr>
        <p:spPr>
          <a:xfrm>
            <a:off x="1519200" y="3584049"/>
            <a:ext cx="6552000" cy="276999"/>
          </a:xfrm>
          <a:noFill/>
          <a:ln w="12700">
            <a:noFill/>
            <a:miter lim="800000"/>
            <a:headEnd/>
            <a:tailEnd/>
          </a:ln>
        </p:spPr>
        <p:txBody>
          <a:bodyPr lIns="0" tIns="0" rIns="0" bIns="0">
            <a:spAutoFit/>
          </a:bodyPr>
          <a:lstStyle>
            <a:lvl1pPr marL="0" indent="0" algn="r" rtl="0" eaLnBrk="1" fontAlgn="base" hangingPunct="1">
              <a:lnSpc>
                <a:spcPct val="100000"/>
              </a:lnSpc>
              <a:spcBef>
                <a:spcPct val="10000"/>
              </a:spcBef>
              <a:spcAft>
                <a:spcPct val="20000"/>
              </a:spcAft>
              <a:buClr>
                <a:srgbClr val="007000"/>
              </a:buClr>
              <a:buChar char="•"/>
              <a:defRPr lang="nl-NL" sz="1800" baseline="0" noProof="0" dirty="0" smtClean="0">
                <a:solidFill>
                  <a:schemeClr val="bg1"/>
                </a:solidFill>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smtClean="0"/>
              <a:t>Textmasterformat bearbeiten</a:t>
            </a:r>
          </a:p>
        </p:txBody>
      </p:sp>
      <p:sp>
        <p:nvSpPr>
          <p:cNvPr id="16" name="Tijdelijke aanduiding voor tekst 14"/>
          <p:cNvSpPr>
            <a:spLocks noGrp="1"/>
          </p:cNvSpPr>
          <p:nvPr>
            <p:ph type="body" sz="quarter" idx="11"/>
          </p:nvPr>
        </p:nvSpPr>
        <p:spPr>
          <a:xfrm>
            <a:off x="1519200" y="4293096"/>
            <a:ext cx="6552000" cy="215444"/>
          </a:xfrm>
          <a:noFill/>
          <a:ln w="12700">
            <a:noFill/>
            <a:miter lim="800000"/>
            <a:headEnd/>
            <a:tailEnd/>
          </a:ln>
        </p:spPr>
        <p:txBody>
          <a:bodyPr lIns="0" tIns="0" rIns="0" bIns="0">
            <a:spAutoFit/>
          </a:bodyPr>
          <a:lstStyle>
            <a:lvl1pPr marL="0" marR="0" indent="0" algn="r" defTabSz="914400" rtl="0" eaLnBrk="1" fontAlgn="base" latinLnBrk="0" hangingPunct="1">
              <a:lnSpc>
                <a:spcPct val="100000"/>
              </a:lnSpc>
              <a:spcBef>
                <a:spcPct val="10000"/>
              </a:spcBef>
              <a:spcAft>
                <a:spcPct val="20000"/>
              </a:spcAft>
              <a:buClr>
                <a:srgbClr val="007000"/>
              </a:buClr>
              <a:buSzTx/>
              <a:buFontTx/>
              <a:buNone/>
              <a:tabLst/>
              <a:defRPr kumimoji="0" lang="en-GB" sz="1400" b="0" i="0" u="none" strike="noStrike" kern="0" cap="none" spc="0" normalizeH="0" baseline="0" noProof="0" dirty="0" smtClean="0">
                <a:ln>
                  <a:noFill/>
                </a:ln>
                <a:solidFill>
                  <a:schemeClr val="bg1"/>
                </a:solidFill>
                <a:effectLst/>
                <a:uLnTx/>
                <a:uFillTx/>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noProof="0" smtClean="0"/>
              <a:t>Textmasterformat bearbeiten</a:t>
            </a:r>
          </a:p>
        </p:txBody>
      </p:sp>
    </p:spTree>
    <p:extLst>
      <p:ext uri="{BB962C8B-B14F-4D97-AF65-F5344CB8AC3E}">
        <p14:creationId xmlns:p14="http://schemas.microsoft.com/office/powerpoint/2010/main" val="310006979"/>
      </p:ext>
    </p:extLst>
  </p:cSld>
  <p:clrMapOvr>
    <a:masterClrMapping/>
  </p:clrMapOvr>
  <p:hf hdr="0" ftr="0"/>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de-DE" noProof="0" smtClean="0"/>
              <a:t>Titelmasterformat durch Klicken bearbeiten</a:t>
            </a:r>
            <a:endParaRPr lang="en-GB" noProof="0" dirty="0"/>
          </a:p>
        </p:txBody>
      </p:sp>
      <p:sp>
        <p:nvSpPr>
          <p:cNvPr id="3" name="Tijdelijke aanduiding voor inhoud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noProof="0" dirty="0"/>
          </a:p>
        </p:txBody>
      </p:sp>
    </p:spTree>
    <p:extLst>
      <p:ext uri="{BB962C8B-B14F-4D97-AF65-F5344CB8AC3E}">
        <p14:creationId xmlns:p14="http://schemas.microsoft.com/office/powerpoint/2010/main" val="437065714"/>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p:cSld name="1_Sectiekop">
    <p:spTree>
      <p:nvGrpSpPr>
        <p:cNvPr id="1" name=""/>
        <p:cNvGrpSpPr/>
        <p:nvPr/>
      </p:nvGrpSpPr>
      <p:grpSpPr>
        <a:xfrm>
          <a:off x="0" y="0"/>
          <a:ext cx="0" cy="0"/>
          <a:chOff x="0" y="0"/>
          <a:chExt cx="0" cy="0"/>
        </a:xfrm>
      </p:grpSpPr>
      <p:sp>
        <p:nvSpPr>
          <p:cNvPr id="2" name="Titel 1"/>
          <p:cNvSpPr>
            <a:spLocks noGrp="1"/>
          </p:cNvSpPr>
          <p:nvPr>
            <p:ph type="title"/>
          </p:nvPr>
        </p:nvSpPr>
        <p:spPr>
          <a:xfrm>
            <a:off x="714348" y="2928934"/>
            <a:ext cx="7772400" cy="1362075"/>
          </a:xfrm>
        </p:spPr>
        <p:txBody>
          <a:bodyPr anchor="ctr"/>
          <a:lstStyle>
            <a:lvl1pPr algn="r">
              <a:defRPr sz="3600" b="1" cap="none" baseline="0">
                <a:effectLst>
                  <a:glow rad="63500">
                    <a:schemeClr val="accent5">
                      <a:satMod val="175000"/>
                      <a:alpha val="40000"/>
                    </a:schemeClr>
                  </a:glow>
                  <a:reflection blurRad="6350" stA="50000" endA="300" endPos="50000" dist="29997" dir="5400000" sy="-100000" algn="bl" rotWithShape="0"/>
                </a:effectLst>
              </a:defRPr>
            </a:lvl1pPr>
          </a:lstStyle>
          <a:p>
            <a:r>
              <a:rPr lang="de-DE" noProof="0" smtClean="0"/>
              <a:t>Titelmasterformat durch Klicken bearbeiten</a:t>
            </a:r>
            <a:endParaRPr lang="en-GB" noProof="0"/>
          </a:p>
        </p:txBody>
      </p:sp>
    </p:spTree>
    <p:extLst>
      <p:ext uri="{BB962C8B-B14F-4D97-AF65-F5344CB8AC3E}">
        <p14:creationId xmlns:p14="http://schemas.microsoft.com/office/powerpoint/2010/main" val="20463808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0"/>
            </a:lvl1pPr>
          </a:lstStyle>
          <a:p>
            <a:r>
              <a:rPr lang="en-GB" noProof="0" dirty="0" smtClean="0"/>
              <a:t>Change title</a:t>
            </a:r>
            <a:endParaRPr lang="en-GB" noProof="0" dirty="0"/>
          </a:p>
        </p:txBody>
      </p:sp>
      <p:sp>
        <p:nvSpPr>
          <p:cNvPr id="3" name="Tijdelijke aanduiding voor inhoud 2"/>
          <p:cNvSpPr>
            <a:spLocks noGrp="1"/>
          </p:cNvSpPr>
          <p:nvPr>
            <p:ph idx="1" hasCustomPrompt="1"/>
          </p:nvPr>
        </p:nvSpPr>
        <p:spPr/>
        <p:txBody>
          <a:body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noProof="0" dirty="0"/>
          </a:p>
        </p:txBody>
      </p:sp>
    </p:spTree>
    <p:extLst>
      <p:ext uri="{BB962C8B-B14F-4D97-AF65-F5344CB8AC3E}">
        <p14:creationId xmlns:p14="http://schemas.microsoft.com/office/powerpoint/2010/main" val="219138476"/>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Rounded MT Bold" pitchFamily="34" charset="0"/>
              </a:defRPr>
            </a:lvl1pPr>
          </a:lstStyle>
          <a:p>
            <a:r>
              <a:rPr lang="de-DE" noProof="0" smtClean="0"/>
              <a:t>Titelmasterformat durch Klicken bearbeiten</a:t>
            </a:r>
            <a:endParaRPr lang="en-GB" noProof="0" dirty="0"/>
          </a:p>
        </p:txBody>
      </p:sp>
    </p:spTree>
    <p:extLst>
      <p:ext uri="{BB962C8B-B14F-4D97-AF65-F5344CB8AC3E}">
        <p14:creationId xmlns:p14="http://schemas.microsoft.com/office/powerpoint/2010/main" val="2185365057"/>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837991"/>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1"/>
          <p:cNvSpPr>
            <a:spLocks noGrp="1" noChangeArrowheads="1"/>
          </p:cNvSpPr>
          <p:nvPr>
            <p:ph type="ftr" sz="quarter" idx="10"/>
          </p:nvPr>
        </p:nvSpPr>
        <p:spPr>
          <a:xfrm>
            <a:off x="4356100" y="6497638"/>
            <a:ext cx="4787900" cy="360362"/>
          </a:xfrm>
          <a:prstGeom prst="rect">
            <a:avLst/>
          </a:prstGeom>
        </p:spPr>
        <p:txBody>
          <a:bodyPr/>
          <a:lstStyle>
            <a:lvl1pPr eaLnBrk="0" hangingPunct="0">
              <a:defRPr>
                <a:latin typeface="Arial" charset="0"/>
                <a:cs typeface="+mn-cs"/>
              </a:defRPr>
            </a:lvl1pPr>
          </a:lstStyle>
          <a:p>
            <a:pPr>
              <a:defRPr/>
            </a:pPr>
            <a:endParaRPr lang="en-GB">
              <a:solidFill>
                <a:srgbClr val="FFFFFF"/>
              </a:solidFill>
            </a:endParaRPr>
          </a:p>
        </p:txBody>
      </p:sp>
    </p:spTree>
    <p:extLst>
      <p:ext uri="{BB962C8B-B14F-4D97-AF65-F5344CB8AC3E}">
        <p14:creationId xmlns:p14="http://schemas.microsoft.com/office/powerpoint/2010/main" val="44297818"/>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cSld name="2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nl-NL" noProof="0" smtClean="0"/>
              <a:t>Klik om de stijl te bewerken</a:t>
            </a:r>
            <a:endParaRPr lang="en-GB" noProof="0" dirty="0"/>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noProof="0" dirty="0"/>
          </a:p>
        </p:txBody>
      </p:sp>
    </p:spTree>
    <p:extLst>
      <p:ext uri="{BB962C8B-B14F-4D97-AF65-F5344CB8AC3E}">
        <p14:creationId xmlns:p14="http://schemas.microsoft.com/office/powerpoint/2010/main" val="2447001073"/>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rgbClr val="007000"/>
        </a:solidFill>
        <a:effectLst/>
      </p:bgPr>
    </p:bg>
    <p:spTree>
      <p:nvGrpSpPr>
        <p:cNvPr id="1" name=""/>
        <p:cNvGrpSpPr/>
        <p:nvPr/>
      </p:nvGrpSpPr>
      <p:grpSpPr>
        <a:xfrm>
          <a:off x="0" y="0"/>
          <a:ext cx="0" cy="0"/>
          <a:chOff x="0" y="0"/>
          <a:chExt cx="0" cy="0"/>
        </a:xfrm>
      </p:grpSpPr>
      <p:sp>
        <p:nvSpPr>
          <p:cNvPr id="6" name="Rechthoek 3"/>
          <p:cNvSpPr>
            <a:spLocks noChangeArrowheads="1"/>
          </p:cNvSpPr>
          <p:nvPr/>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sp>
        <p:nvSpPr>
          <p:cNvPr id="7" name="Rectangle 53"/>
          <p:cNvSpPr>
            <a:spLocks noChangeArrowheads="1"/>
          </p:cNvSpPr>
          <p:nvPr/>
        </p:nvSpPr>
        <p:spPr bwMode="auto">
          <a:xfrm>
            <a:off x="684213" y="2276475"/>
            <a:ext cx="7315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000066"/>
              </a:solidFill>
              <a:cs typeface="Arial" pitchFamily="34" charset="0"/>
            </a:endParaRPr>
          </a:p>
        </p:txBody>
      </p:sp>
      <p:pic>
        <p:nvPicPr>
          <p:cNvPr id="8" name="Picture 54" descr="C:\Mijn_documenten\Mijn afbeeldingen\Qrossroads poster\ECA_PMS [Converted].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hoek 6"/>
          <p:cNvSpPr>
            <a:spLocks noChangeArrowheads="1"/>
          </p:cNvSpPr>
          <p:nvPr userDrawn="1"/>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 name="Picture 54" descr="C:\Mijn_documenten\Mijn afbeeldingen\Qrossroads poster\ECA_PMS [Converted].t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62" name="Rectangle 2"/>
          <p:cNvSpPr>
            <a:spLocks noGrp="1" noChangeArrowheads="1"/>
          </p:cNvSpPr>
          <p:nvPr>
            <p:ph type="ctrTitle" sz="quarter"/>
          </p:nvPr>
        </p:nvSpPr>
        <p:spPr>
          <a:xfrm>
            <a:off x="757262" y="2276475"/>
            <a:ext cx="7315200" cy="427038"/>
          </a:xfrm>
          <a:ln w="12700"/>
        </p:spPr>
        <p:txBody>
          <a:bodyPr lIns="0" tIns="0" rIns="0" bIns="0" anchor="b">
            <a:spAutoFit/>
          </a:bodyPr>
          <a:lstStyle>
            <a:lvl1pPr marL="0" indent="0" algn="r">
              <a:defRPr b="1" baseline="0">
                <a:solidFill>
                  <a:schemeClr val="bg1"/>
                </a:solidFill>
                <a:effectLst>
                  <a:outerShdw blurRad="38100" dist="38100" dir="2700000" algn="tl">
                    <a:srgbClr val="000000"/>
                  </a:outerShdw>
                </a:effectLst>
              </a:defRPr>
            </a:lvl1pPr>
          </a:lstStyle>
          <a:p>
            <a:r>
              <a:rPr lang="de-DE" noProof="0" smtClean="0"/>
              <a:t>Titelmasterformat durch Klicken bearbeiten</a:t>
            </a:r>
            <a:endParaRPr lang="en-GB" noProof="0" dirty="0"/>
          </a:p>
        </p:txBody>
      </p:sp>
      <p:sp>
        <p:nvSpPr>
          <p:cNvPr id="399363" name="Rectangle 3"/>
          <p:cNvSpPr>
            <a:spLocks noGrp="1" noChangeArrowheads="1"/>
          </p:cNvSpPr>
          <p:nvPr>
            <p:ph type="subTitle" sz="quarter" idx="1"/>
          </p:nvPr>
        </p:nvSpPr>
        <p:spPr>
          <a:xfrm>
            <a:off x="1519262" y="3143248"/>
            <a:ext cx="6553200" cy="338554"/>
          </a:xfrm>
          <a:ln w="12700"/>
        </p:spPr>
        <p:txBody>
          <a:bodyPr lIns="0" tIns="0" rIns="0" bIns="0">
            <a:spAutoFit/>
          </a:bodyPr>
          <a:lstStyle>
            <a:lvl1pPr marL="0" indent="0" algn="r">
              <a:lnSpc>
                <a:spcPct val="100000"/>
              </a:lnSpc>
              <a:defRPr sz="2200">
                <a:solidFill>
                  <a:schemeClr val="bg1"/>
                </a:solidFill>
              </a:defRPr>
            </a:lvl1pPr>
          </a:lstStyle>
          <a:p>
            <a:r>
              <a:rPr lang="de-DE" noProof="0" smtClean="0"/>
              <a:t>Formatvorlage des Untertitelmasters durch Klicken bearbeiten</a:t>
            </a:r>
            <a:endParaRPr lang="en-GB" noProof="0" dirty="0"/>
          </a:p>
        </p:txBody>
      </p:sp>
      <p:sp>
        <p:nvSpPr>
          <p:cNvPr id="15" name="Tijdelijke aanduiding voor tekst 14"/>
          <p:cNvSpPr>
            <a:spLocks noGrp="1"/>
          </p:cNvSpPr>
          <p:nvPr>
            <p:ph type="body" sz="quarter" idx="10"/>
          </p:nvPr>
        </p:nvSpPr>
        <p:spPr>
          <a:xfrm>
            <a:off x="1519200" y="3584049"/>
            <a:ext cx="6552000" cy="276999"/>
          </a:xfrm>
          <a:noFill/>
          <a:ln w="12700">
            <a:noFill/>
            <a:miter lim="800000"/>
            <a:headEnd/>
            <a:tailEnd/>
          </a:ln>
        </p:spPr>
        <p:txBody>
          <a:bodyPr lIns="0" tIns="0" rIns="0" bIns="0">
            <a:spAutoFit/>
          </a:bodyPr>
          <a:lstStyle>
            <a:lvl1pPr marL="0" indent="0" algn="r" rtl="0" eaLnBrk="1" fontAlgn="base" hangingPunct="1">
              <a:lnSpc>
                <a:spcPct val="100000"/>
              </a:lnSpc>
              <a:spcBef>
                <a:spcPct val="10000"/>
              </a:spcBef>
              <a:spcAft>
                <a:spcPct val="20000"/>
              </a:spcAft>
              <a:buClr>
                <a:srgbClr val="007000"/>
              </a:buClr>
              <a:buChar char="•"/>
              <a:defRPr lang="nl-NL" sz="1800" baseline="0" noProof="0" dirty="0" smtClean="0">
                <a:solidFill>
                  <a:schemeClr val="bg1"/>
                </a:solidFill>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smtClean="0"/>
              <a:t>Textmasterformat bearbeiten</a:t>
            </a:r>
          </a:p>
        </p:txBody>
      </p:sp>
      <p:sp>
        <p:nvSpPr>
          <p:cNvPr id="16" name="Tijdelijke aanduiding voor tekst 14"/>
          <p:cNvSpPr>
            <a:spLocks noGrp="1"/>
          </p:cNvSpPr>
          <p:nvPr>
            <p:ph type="body" sz="quarter" idx="11"/>
          </p:nvPr>
        </p:nvSpPr>
        <p:spPr>
          <a:xfrm>
            <a:off x="1519200" y="4293096"/>
            <a:ext cx="6552000" cy="215444"/>
          </a:xfrm>
          <a:noFill/>
          <a:ln w="12700">
            <a:noFill/>
            <a:miter lim="800000"/>
            <a:headEnd/>
            <a:tailEnd/>
          </a:ln>
        </p:spPr>
        <p:txBody>
          <a:bodyPr lIns="0" tIns="0" rIns="0" bIns="0">
            <a:spAutoFit/>
          </a:bodyPr>
          <a:lstStyle>
            <a:lvl1pPr marL="0" marR="0" indent="0" algn="r" defTabSz="914400" rtl="0" eaLnBrk="1" fontAlgn="base" latinLnBrk="0" hangingPunct="1">
              <a:lnSpc>
                <a:spcPct val="100000"/>
              </a:lnSpc>
              <a:spcBef>
                <a:spcPct val="10000"/>
              </a:spcBef>
              <a:spcAft>
                <a:spcPct val="20000"/>
              </a:spcAft>
              <a:buClr>
                <a:srgbClr val="007000"/>
              </a:buClr>
              <a:buSzTx/>
              <a:buFontTx/>
              <a:buNone/>
              <a:tabLst/>
              <a:defRPr kumimoji="0" lang="en-GB" sz="1400" b="0" i="0" u="none" strike="noStrike" kern="0" cap="none" spc="0" normalizeH="0" baseline="0" noProof="0" dirty="0" smtClean="0">
                <a:ln>
                  <a:noFill/>
                </a:ln>
                <a:solidFill>
                  <a:schemeClr val="bg1"/>
                </a:solidFill>
                <a:effectLst/>
                <a:uLnTx/>
                <a:uFillTx/>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noProof="0" smtClean="0"/>
              <a:t>Textmasterformat bearbeiten</a:t>
            </a:r>
          </a:p>
        </p:txBody>
      </p:sp>
    </p:spTree>
    <p:extLst>
      <p:ext uri="{BB962C8B-B14F-4D97-AF65-F5344CB8AC3E}">
        <p14:creationId xmlns:p14="http://schemas.microsoft.com/office/powerpoint/2010/main" val="3782752869"/>
      </p:ext>
    </p:extLst>
  </p:cSld>
  <p:clrMapOvr>
    <a:masterClrMapping/>
  </p:clrMapOvr>
  <p:hf hdr="0" ftr="0"/>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de-DE" noProof="0" smtClean="0"/>
              <a:t>Titelmasterformat durch Klicken bearbeiten</a:t>
            </a:r>
            <a:endParaRPr lang="en-GB" noProof="0" dirty="0"/>
          </a:p>
        </p:txBody>
      </p:sp>
      <p:sp>
        <p:nvSpPr>
          <p:cNvPr id="3" name="Tijdelijke aanduiding voor inhoud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noProof="0" dirty="0"/>
          </a:p>
        </p:txBody>
      </p:sp>
    </p:spTree>
    <p:extLst>
      <p:ext uri="{BB962C8B-B14F-4D97-AF65-F5344CB8AC3E}">
        <p14:creationId xmlns:p14="http://schemas.microsoft.com/office/powerpoint/2010/main" val="1813021793"/>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p:cSld name="1_Sectiekop">
    <p:spTree>
      <p:nvGrpSpPr>
        <p:cNvPr id="1" name=""/>
        <p:cNvGrpSpPr/>
        <p:nvPr/>
      </p:nvGrpSpPr>
      <p:grpSpPr>
        <a:xfrm>
          <a:off x="0" y="0"/>
          <a:ext cx="0" cy="0"/>
          <a:chOff x="0" y="0"/>
          <a:chExt cx="0" cy="0"/>
        </a:xfrm>
      </p:grpSpPr>
      <p:sp>
        <p:nvSpPr>
          <p:cNvPr id="2" name="Titel 1"/>
          <p:cNvSpPr>
            <a:spLocks noGrp="1"/>
          </p:cNvSpPr>
          <p:nvPr>
            <p:ph type="title"/>
          </p:nvPr>
        </p:nvSpPr>
        <p:spPr>
          <a:xfrm>
            <a:off x="714348" y="2928934"/>
            <a:ext cx="7772400" cy="1362075"/>
          </a:xfrm>
        </p:spPr>
        <p:txBody>
          <a:bodyPr anchor="ctr"/>
          <a:lstStyle>
            <a:lvl1pPr algn="r">
              <a:defRPr sz="3600" b="1" cap="none" baseline="0">
                <a:effectLst>
                  <a:glow rad="63500">
                    <a:schemeClr val="accent5">
                      <a:satMod val="175000"/>
                      <a:alpha val="40000"/>
                    </a:schemeClr>
                  </a:glow>
                  <a:reflection blurRad="6350" stA="50000" endA="300" endPos="50000" dist="29997" dir="5400000" sy="-100000" algn="bl" rotWithShape="0"/>
                </a:effectLst>
              </a:defRPr>
            </a:lvl1pPr>
          </a:lstStyle>
          <a:p>
            <a:r>
              <a:rPr lang="de-DE" noProof="0" smtClean="0"/>
              <a:t>Titelmasterformat durch Klicken bearbeiten</a:t>
            </a:r>
            <a:endParaRPr lang="en-GB" noProof="0"/>
          </a:p>
        </p:txBody>
      </p:sp>
    </p:spTree>
    <p:extLst>
      <p:ext uri="{BB962C8B-B14F-4D97-AF65-F5344CB8AC3E}">
        <p14:creationId xmlns:p14="http://schemas.microsoft.com/office/powerpoint/2010/main" val="2601289197"/>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Rounded MT Bold" pitchFamily="34" charset="0"/>
              </a:defRPr>
            </a:lvl1pPr>
          </a:lstStyle>
          <a:p>
            <a:r>
              <a:rPr lang="de-DE" noProof="0" smtClean="0"/>
              <a:t>Titelmasterformat durch Klicken bearbeiten</a:t>
            </a:r>
            <a:endParaRPr lang="en-GB" noProof="0" dirty="0"/>
          </a:p>
        </p:txBody>
      </p:sp>
    </p:spTree>
    <p:extLst>
      <p:ext uri="{BB962C8B-B14F-4D97-AF65-F5344CB8AC3E}">
        <p14:creationId xmlns:p14="http://schemas.microsoft.com/office/powerpoint/2010/main" val="3300389360"/>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6966768"/>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1"/>
          <p:cNvSpPr>
            <a:spLocks noGrp="1" noChangeArrowheads="1"/>
          </p:cNvSpPr>
          <p:nvPr>
            <p:ph type="ftr" sz="quarter" idx="10"/>
          </p:nvPr>
        </p:nvSpPr>
        <p:spPr>
          <a:xfrm>
            <a:off x="4356100" y="6497638"/>
            <a:ext cx="4787900" cy="360362"/>
          </a:xfrm>
          <a:prstGeom prst="rect">
            <a:avLst/>
          </a:prstGeom>
        </p:spPr>
        <p:txBody>
          <a:bodyPr/>
          <a:lstStyle>
            <a:lvl1pPr eaLnBrk="0" hangingPunct="0">
              <a:defRPr>
                <a:latin typeface="Arial" charset="0"/>
                <a:cs typeface="+mn-cs"/>
              </a:defRPr>
            </a:lvl1pPr>
          </a:lstStyle>
          <a:p>
            <a:pPr>
              <a:defRPr/>
            </a:pPr>
            <a:endParaRPr lang="en-GB">
              <a:solidFill>
                <a:srgbClr val="FFFFFF"/>
              </a:solidFill>
            </a:endParaRPr>
          </a:p>
        </p:txBody>
      </p:sp>
    </p:spTree>
    <p:extLst>
      <p:ext uri="{BB962C8B-B14F-4D97-AF65-F5344CB8AC3E}">
        <p14:creationId xmlns:p14="http://schemas.microsoft.com/office/powerpoint/2010/main" val="34289652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Sectiekop">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14348" y="2928934"/>
            <a:ext cx="7772400" cy="1362075"/>
          </a:xfrm>
        </p:spPr>
        <p:txBody>
          <a:bodyPr anchor="ctr" anchorCtr="0"/>
          <a:lstStyle>
            <a:lvl1pPr algn="r">
              <a:defRPr sz="3600" b="1" cap="none" baseline="0">
                <a:effectLst>
                  <a:glow rad="63500">
                    <a:schemeClr val="accent5">
                      <a:satMod val="175000"/>
                      <a:alpha val="40000"/>
                    </a:schemeClr>
                  </a:glow>
                  <a:reflection blurRad="6350" stA="50000" endA="300" endPos="50000" dist="29997" dir="5400000" sy="-100000" algn="bl" rotWithShape="0"/>
                </a:effectLst>
              </a:defRPr>
            </a:lvl1pPr>
          </a:lstStyle>
          <a:p>
            <a:r>
              <a:rPr lang="en-GB" noProof="0" smtClean="0"/>
              <a:t>Change title</a:t>
            </a:r>
            <a:endParaRPr lang="en-GB" noProof="0"/>
          </a:p>
        </p:txBody>
      </p:sp>
    </p:spTree>
    <p:extLst>
      <p:ext uri="{BB962C8B-B14F-4D97-AF65-F5344CB8AC3E}">
        <p14:creationId xmlns:p14="http://schemas.microsoft.com/office/powerpoint/2010/main" val="3416336147"/>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cSld name="2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nl-NL" noProof="0" smtClean="0"/>
              <a:t>Klik om de stijl te bewerken</a:t>
            </a:r>
            <a:endParaRPr lang="en-GB" noProof="0" dirty="0"/>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noProof="0" dirty="0"/>
          </a:p>
        </p:txBody>
      </p:sp>
    </p:spTree>
    <p:extLst>
      <p:ext uri="{BB962C8B-B14F-4D97-AF65-F5344CB8AC3E}">
        <p14:creationId xmlns:p14="http://schemas.microsoft.com/office/powerpoint/2010/main" val="485418519"/>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rgbClr val="007000"/>
        </a:solidFill>
        <a:effectLst/>
      </p:bgPr>
    </p:bg>
    <p:spTree>
      <p:nvGrpSpPr>
        <p:cNvPr id="1" name=""/>
        <p:cNvGrpSpPr/>
        <p:nvPr/>
      </p:nvGrpSpPr>
      <p:grpSpPr>
        <a:xfrm>
          <a:off x="0" y="0"/>
          <a:ext cx="0" cy="0"/>
          <a:chOff x="0" y="0"/>
          <a:chExt cx="0" cy="0"/>
        </a:xfrm>
      </p:grpSpPr>
      <p:sp>
        <p:nvSpPr>
          <p:cNvPr id="6" name="Rechthoek 3"/>
          <p:cNvSpPr>
            <a:spLocks noChangeArrowheads="1"/>
          </p:cNvSpPr>
          <p:nvPr/>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sp>
        <p:nvSpPr>
          <p:cNvPr id="7" name="Rectangle 53"/>
          <p:cNvSpPr>
            <a:spLocks noChangeArrowheads="1"/>
          </p:cNvSpPr>
          <p:nvPr/>
        </p:nvSpPr>
        <p:spPr bwMode="auto">
          <a:xfrm>
            <a:off x="684213" y="2276475"/>
            <a:ext cx="7315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000066"/>
              </a:solidFill>
              <a:cs typeface="Arial" pitchFamily="34" charset="0"/>
            </a:endParaRPr>
          </a:p>
        </p:txBody>
      </p:sp>
      <p:pic>
        <p:nvPicPr>
          <p:cNvPr id="8" name="Picture 54" descr="C:\Mijn_documenten\Mijn afbeeldingen\Qrossroads poster\ECA_PMS [Converted].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hoek 6"/>
          <p:cNvSpPr>
            <a:spLocks noChangeArrowheads="1"/>
          </p:cNvSpPr>
          <p:nvPr userDrawn="1"/>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 name="Picture 54" descr="C:\Mijn_documenten\Mijn afbeeldingen\Qrossroads poster\ECA_PMS [Converted].t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62" name="Rectangle 2"/>
          <p:cNvSpPr>
            <a:spLocks noGrp="1" noChangeArrowheads="1"/>
          </p:cNvSpPr>
          <p:nvPr>
            <p:ph type="ctrTitle" sz="quarter"/>
          </p:nvPr>
        </p:nvSpPr>
        <p:spPr>
          <a:xfrm>
            <a:off x="757262" y="2276475"/>
            <a:ext cx="7315200" cy="427038"/>
          </a:xfrm>
          <a:ln w="12700"/>
        </p:spPr>
        <p:txBody>
          <a:bodyPr lIns="0" tIns="0" rIns="0" bIns="0" anchor="b">
            <a:spAutoFit/>
          </a:bodyPr>
          <a:lstStyle>
            <a:lvl1pPr marL="0" indent="0" algn="r">
              <a:defRPr b="1" baseline="0">
                <a:solidFill>
                  <a:schemeClr val="bg1"/>
                </a:solidFill>
                <a:effectLst>
                  <a:outerShdw blurRad="38100" dist="38100" dir="2700000" algn="tl">
                    <a:srgbClr val="000000"/>
                  </a:outerShdw>
                </a:effectLst>
              </a:defRPr>
            </a:lvl1pPr>
          </a:lstStyle>
          <a:p>
            <a:r>
              <a:rPr lang="de-DE" noProof="0" smtClean="0"/>
              <a:t>Titelmasterformat durch Klicken bearbeiten</a:t>
            </a:r>
            <a:endParaRPr lang="en-GB" noProof="0" dirty="0"/>
          </a:p>
        </p:txBody>
      </p:sp>
      <p:sp>
        <p:nvSpPr>
          <p:cNvPr id="399363" name="Rectangle 3"/>
          <p:cNvSpPr>
            <a:spLocks noGrp="1" noChangeArrowheads="1"/>
          </p:cNvSpPr>
          <p:nvPr>
            <p:ph type="subTitle" sz="quarter" idx="1"/>
          </p:nvPr>
        </p:nvSpPr>
        <p:spPr>
          <a:xfrm>
            <a:off x="1519262" y="3143248"/>
            <a:ext cx="6553200" cy="338554"/>
          </a:xfrm>
          <a:ln w="12700"/>
        </p:spPr>
        <p:txBody>
          <a:bodyPr lIns="0" tIns="0" rIns="0" bIns="0">
            <a:spAutoFit/>
          </a:bodyPr>
          <a:lstStyle>
            <a:lvl1pPr marL="0" indent="0" algn="r">
              <a:lnSpc>
                <a:spcPct val="100000"/>
              </a:lnSpc>
              <a:defRPr sz="2200">
                <a:solidFill>
                  <a:schemeClr val="bg1"/>
                </a:solidFill>
              </a:defRPr>
            </a:lvl1pPr>
          </a:lstStyle>
          <a:p>
            <a:r>
              <a:rPr lang="de-DE" noProof="0" smtClean="0"/>
              <a:t>Formatvorlage des Untertitelmasters durch Klicken bearbeiten</a:t>
            </a:r>
            <a:endParaRPr lang="en-GB" noProof="0" dirty="0"/>
          </a:p>
        </p:txBody>
      </p:sp>
      <p:sp>
        <p:nvSpPr>
          <p:cNvPr id="15" name="Tijdelijke aanduiding voor tekst 14"/>
          <p:cNvSpPr>
            <a:spLocks noGrp="1"/>
          </p:cNvSpPr>
          <p:nvPr>
            <p:ph type="body" sz="quarter" idx="10"/>
          </p:nvPr>
        </p:nvSpPr>
        <p:spPr>
          <a:xfrm>
            <a:off x="1519200" y="3584049"/>
            <a:ext cx="6552000" cy="276999"/>
          </a:xfrm>
          <a:noFill/>
          <a:ln w="12700">
            <a:noFill/>
            <a:miter lim="800000"/>
            <a:headEnd/>
            <a:tailEnd/>
          </a:ln>
        </p:spPr>
        <p:txBody>
          <a:bodyPr lIns="0" tIns="0" rIns="0" bIns="0">
            <a:spAutoFit/>
          </a:bodyPr>
          <a:lstStyle>
            <a:lvl1pPr marL="0" indent="0" algn="r" rtl="0" eaLnBrk="1" fontAlgn="base" hangingPunct="1">
              <a:lnSpc>
                <a:spcPct val="100000"/>
              </a:lnSpc>
              <a:spcBef>
                <a:spcPct val="10000"/>
              </a:spcBef>
              <a:spcAft>
                <a:spcPct val="20000"/>
              </a:spcAft>
              <a:buClr>
                <a:srgbClr val="007000"/>
              </a:buClr>
              <a:buChar char="•"/>
              <a:defRPr lang="nl-NL" sz="1800" baseline="0" noProof="0" dirty="0" smtClean="0">
                <a:solidFill>
                  <a:schemeClr val="bg1"/>
                </a:solidFill>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smtClean="0"/>
              <a:t>Textmasterformat bearbeiten</a:t>
            </a:r>
          </a:p>
        </p:txBody>
      </p:sp>
      <p:sp>
        <p:nvSpPr>
          <p:cNvPr id="16" name="Tijdelijke aanduiding voor tekst 14"/>
          <p:cNvSpPr>
            <a:spLocks noGrp="1"/>
          </p:cNvSpPr>
          <p:nvPr>
            <p:ph type="body" sz="quarter" idx="11"/>
          </p:nvPr>
        </p:nvSpPr>
        <p:spPr>
          <a:xfrm>
            <a:off x="1519200" y="4293096"/>
            <a:ext cx="6552000" cy="215444"/>
          </a:xfrm>
          <a:noFill/>
          <a:ln w="12700">
            <a:noFill/>
            <a:miter lim="800000"/>
            <a:headEnd/>
            <a:tailEnd/>
          </a:ln>
        </p:spPr>
        <p:txBody>
          <a:bodyPr lIns="0" tIns="0" rIns="0" bIns="0">
            <a:spAutoFit/>
          </a:bodyPr>
          <a:lstStyle>
            <a:lvl1pPr marL="0" marR="0" indent="0" algn="r" defTabSz="914400" rtl="0" eaLnBrk="1" fontAlgn="base" latinLnBrk="0" hangingPunct="1">
              <a:lnSpc>
                <a:spcPct val="100000"/>
              </a:lnSpc>
              <a:spcBef>
                <a:spcPct val="10000"/>
              </a:spcBef>
              <a:spcAft>
                <a:spcPct val="20000"/>
              </a:spcAft>
              <a:buClr>
                <a:srgbClr val="007000"/>
              </a:buClr>
              <a:buSzTx/>
              <a:buFontTx/>
              <a:buNone/>
              <a:tabLst/>
              <a:defRPr kumimoji="0" lang="en-GB" sz="1400" b="0" i="0" u="none" strike="noStrike" kern="0" cap="none" spc="0" normalizeH="0" baseline="0" noProof="0" dirty="0" smtClean="0">
                <a:ln>
                  <a:noFill/>
                </a:ln>
                <a:solidFill>
                  <a:schemeClr val="bg1"/>
                </a:solidFill>
                <a:effectLst/>
                <a:uLnTx/>
                <a:uFillTx/>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noProof="0" smtClean="0"/>
              <a:t>Textmasterformat bearbeiten</a:t>
            </a:r>
          </a:p>
        </p:txBody>
      </p:sp>
    </p:spTree>
    <p:extLst>
      <p:ext uri="{BB962C8B-B14F-4D97-AF65-F5344CB8AC3E}">
        <p14:creationId xmlns:p14="http://schemas.microsoft.com/office/powerpoint/2010/main" val="3767716961"/>
      </p:ext>
    </p:extLst>
  </p:cSld>
  <p:clrMapOvr>
    <a:masterClrMapping/>
  </p:clrMapOvr>
  <p:hf hdr="0" ftr="0"/>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de-DE" noProof="0" smtClean="0"/>
              <a:t>Titelmasterformat durch Klicken bearbeiten</a:t>
            </a:r>
            <a:endParaRPr lang="en-GB" noProof="0" dirty="0"/>
          </a:p>
        </p:txBody>
      </p:sp>
      <p:sp>
        <p:nvSpPr>
          <p:cNvPr id="3" name="Tijdelijke aanduiding voor inhoud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noProof="0" dirty="0"/>
          </a:p>
        </p:txBody>
      </p:sp>
    </p:spTree>
    <p:extLst>
      <p:ext uri="{BB962C8B-B14F-4D97-AF65-F5344CB8AC3E}">
        <p14:creationId xmlns:p14="http://schemas.microsoft.com/office/powerpoint/2010/main" val="1500569021"/>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p:cSld name="1_Sectiekop">
    <p:spTree>
      <p:nvGrpSpPr>
        <p:cNvPr id="1" name=""/>
        <p:cNvGrpSpPr/>
        <p:nvPr/>
      </p:nvGrpSpPr>
      <p:grpSpPr>
        <a:xfrm>
          <a:off x="0" y="0"/>
          <a:ext cx="0" cy="0"/>
          <a:chOff x="0" y="0"/>
          <a:chExt cx="0" cy="0"/>
        </a:xfrm>
      </p:grpSpPr>
      <p:sp>
        <p:nvSpPr>
          <p:cNvPr id="2" name="Titel 1"/>
          <p:cNvSpPr>
            <a:spLocks noGrp="1"/>
          </p:cNvSpPr>
          <p:nvPr>
            <p:ph type="title"/>
          </p:nvPr>
        </p:nvSpPr>
        <p:spPr>
          <a:xfrm>
            <a:off x="714348" y="2928934"/>
            <a:ext cx="7772400" cy="1362075"/>
          </a:xfrm>
        </p:spPr>
        <p:txBody>
          <a:bodyPr anchor="ctr"/>
          <a:lstStyle>
            <a:lvl1pPr algn="r">
              <a:defRPr sz="3600" b="1" cap="none" baseline="0">
                <a:effectLst>
                  <a:glow rad="63500">
                    <a:schemeClr val="accent5">
                      <a:satMod val="175000"/>
                      <a:alpha val="40000"/>
                    </a:schemeClr>
                  </a:glow>
                  <a:reflection blurRad="6350" stA="50000" endA="300" endPos="50000" dist="29997" dir="5400000" sy="-100000" algn="bl" rotWithShape="0"/>
                </a:effectLst>
              </a:defRPr>
            </a:lvl1pPr>
          </a:lstStyle>
          <a:p>
            <a:r>
              <a:rPr lang="de-DE" noProof="0" smtClean="0"/>
              <a:t>Titelmasterformat durch Klicken bearbeiten</a:t>
            </a:r>
            <a:endParaRPr lang="en-GB" noProof="0"/>
          </a:p>
        </p:txBody>
      </p:sp>
    </p:spTree>
    <p:extLst>
      <p:ext uri="{BB962C8B-B14F-4D97-AF65-F5344CB8AC3E}">
        <p14:creationId xmlns:p14="http://schemas.microsoft.com/office/powerpoint/2010/main" val="1980914323"/>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Rounded MT Bold" pitchFamily="34" charset="0"/>
              </a:defRPr>
            </a:lvl1pPr>
          </a:lstStyle>
          <a:p>
            <a:r>
              <a:rPr lang="de-DE" noProof="0" smtClean="0"/>
              <a:t>Titelmasterformat durch Klicken bearbeiten</a:t>
            </a:r>
            <a:endParaRPr lang="en-GB" noProof="0" dirty="0"/>
          </a:p>
        </p:txBody>
      </p:sp>
    </p:spTree>
    <p:extLst>
      <p:ext uri="{BB962C8B-B14F-4D97-AF65-F5344CB8AC3E}">
        <p14:creationId xmlns:p14="http://schemas.microsoft.com/office/powerpoint/2010/main" val="190607683"/>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5593062"/>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1"/>
          <p:cNvSpPr>
            <a:spLocks noGrp="1" noChangeArrowheads="1"/>
          </p:cNvSpPr>
          <p:nvPr>
            <p:ph type="ftr" sz="quarter" idx="10"/>
          </p:nvPr>
        </p:nvSpPr>
        <p:spPr>
          <a:xfrm>
            <a:off x="4356100" y="6497638"/>
            <a:ext cx="4787900" cy="360362"/>
          </a:xfrm>
          <a:prstGeom prst="rect">
            <a:avLst/>
          </a:prstGeom>
        </p:spPr>
        <p:txBody>
          <a:bodyPr/>
          <a:lstStyle>
            <a:lvl1pPr eaLnBrk="0" hangingPunct="0">
              <a:defRPr>
                <a:latin typeface="Arial" charset="0"/>
                <a:cs typeface="+mn-cs"/>
              </a:defRPr>
            </a:lvl1pPr>
          </a:lstStyle>
          <a:p>
            <a:pPr>
              <a:defRPr/>
            </a:pPr>
            <a:endParaRPr lang="en-GB">
              <a:solidFill>
                <a:srgbClr val="FFFFFF"/>
              </a:solidFill>
            </a:endParaRPr>
          </a:p>
        </p:txBody>
      </p:sp>
    </p:spTree>
    <p:extLst>
      <p:ext uri="{BB962C8B-B14F-4D97-AF65-F5344CB8AC3E}">
        <p14:creationId xmlns:p14="http://schemas.microsoft.com/office/powerpoint/2010/main" val="3748180738"/>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cSld name="2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nl-NL" noProof="0" smtClean="0"/>
              <a:t>Klik om de stijl te bewerken</a:t>
            </a:r>
            <a:endParaRPr lang="en-GB" noProof="0" dirty="0"/>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noProof="0" dirty="0"/>
          </a:p>
        </p:txBody>
      </p:sp>
    </p:spTree>
    <p:extLst>
      <p:ext uri="{BB962C8B-B14F-4D97-AF65-F5344CB8AC3E}">
        <p14:creationId xmlns:p14="http://schemas.microsoft.com/office/powerpoint/2010/main" val="3601617198"/>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rgbClr val="007000"/>
        </a:solidFill>
        <a:effectLst/>
      </p:bgPr>
    </p:bg>
    <p:spTree>
      <p:nvGrpSpPr>
        <p:cNvPr id="1" name=""/>
        <p:cNvGrpSpPr/>
        <p:nvPr/>
      </p:nvGrpSpPr>
      <p:grpSpPr>
        <a:xfrm>
          <a:off x="0" y="0"/>
          <a:ext cx="0" cy="0"/>
          <a:chOff x="0" y="0"/>
          <a:chExt cx="0" cy="0"/>
        </a:xfrm>
      </p:grpSpPr>
      <p:sp>
        <p:nvSpPr>
          <p:cNvPr id="4" name="Rechthoek 3"/>
          <p:cNvSpPr/>
          <p:nvPr/>
        </p:nvSpPr>
        <p:spPr bwMode="auto">
          <a:xfrm>
            <a:off x="0" y="5094288"/>
            <a:ext cx="9144000" cy="1763712"/>
          </a:xfrm>
          <a:prstGeom prst="rect">
            <a:avLst/>
          </a:prstGeom>
          <a:solidFill>
            <a:schemeClr val="bg1"/>
          </a:solidFill>
          <a:ln w="12700" cap="flat" cmpd="sng" algn="ctr">
            <a:noFill/>
            <a:prstDash val="solid"/>
            <a:round/>
            <a:headEnd type="none" w="med" len="med"/>
            <a:tailEnd type="none" w="med" len="med"/>
          </a:ln>
          <a:effectLst/>
        </p:spPr>
        <p:txBody>
          <a:bodyPr>
            <a:spAutoFit/>
          </a:bodyPr>
          <a:lstStyle/>
          <a:p>
            <a:pPr>
              <a:defRPr/>
            </a:pPr>
            <a:endParaRPr lang="en-GB" dirty="0">
              <a:solidFill>
                <a:srgbClr val="FFFFFF"/>
              </a:solidFill>
            </a:endParaRPr>
          </a:p>
        </p:txBody>
      </p:sp>
      <p:sp>
        <p:nvSpPr>
          <p:cNvPr id="5" name="Rectangle 53"/>
          <p:cNvSpPr>
            <a:spLocks noChangeArrowheads="1"/>
          </p:cNvSpPr>
          <p:nvPr/>
        </p:nvSpPr>
        <p:spPr bwMode="auto">
          <a:xfrm>
            <a:off x="684213" y="2276475"/>
            <a:ext cx="7315200" cy="427038"/>
          </a:xfrm>
          <a:prstGeom prst="rect">
            <a:avLst/>
          </a:prstGeom>
          <a:noFill/>
          <a:ln w="12700">
            <a:noFill/>
            <a:miter lim="800000"/>
            <a:headEnd/>
            <a:tailEnd/>
          </a:ln>
          <a:effectLst/>
        </p:spPr>
        <p:txBody>
          <a:bodyPr lIns="0" tIns="0" rIns="0" bIns="0" anchor="b">
            <a:spAutoFit/>
          </a:bodyPr>
          <a:lstStyle/>
          <a:p>
            <a:pPr>
              <a:defRPr/>
            </a:pPr>
            <a:endParaRPr lang="en-GB" dirty="0">
              <a:solidFill>
                <a:srgbClr val="000066"/>
              </a:solidFill>
            </a:endParaRPr>
          </a:p>
        </p:txBody>
      </p:sp>
      <p:pic>
        <p:nvPicPr>
          <p:cNvPr id="6" name="Picture 54" descr="C:\Mijn_documenten\Mijn afbeeldingen\Qrossroads poster\ECA_PMS [Converted].tif"/>
          <p:cNvPicPr>
            <a:picLocks noChangeAspect="1" noChangeArrowheads="1"/>
          </p:cNvPicPr>
          <p:nvPr/>
        </p:nvPicPr>
        <p:blipFill>
          <a:blip r:embed="rId2" cstate="print"/>
          <a:srcRect/>
          <a:stretch>
            <a:fillRect/>
          </a:stretch>
        </p:blipFill>
        <p:spPr bwMode="auto">
          <a:xfrm>
            <a:off x="142875" y="5500688"/>
            <a:ext cx="8777288" cy="1214437"/>
          </a:xfrm>
          <a:prstGeom prst="rect">
            <a:avLst/>
          </a:prstGeom>
          <a:noFill/>
          <a:ln w="9525">
            <a:noFill/>
            <a:miter lim="800000"/>
            <a:headEnd/>
            <a:tailEnd/>
          </a:ln>
        </p:spPr>
      </p:pic>
      <p:sp>
        <p:nvSpPr>
          <p:cNvPr id="399362" name="Rectangle 2"/>
          <p:cNvSpPr>
            <a:spLocks noGrp="1" noChangeArrowheads="1"/>
          </p:cNvSpPr>
          <p:nvPr>
            <p:ph type="ctrTitle" sz="quarter" hasCustomPrompt="1"/>
          </p:nvPr>
        </p:nvSpPr>
        <p:spPr>
          <a:xfrm>
            <a:off x="757262" y="2276475"/>
            <a:ext cx="7315200" cy="427038"/>
          </a:xfrm>
          <a:ln w="12700"/>
        </p:spPr>
        <p:txBody>
          <a:bodyPr lIns="0" tIns="0" rIns="0" bIns="0" anchor="b">
            <a:spAutoFit/>
          </a:bodyPr>
          <a:lstStyle>
            <a:lvl1pPr marL="0" indent="0" algn="r">
              <a:defRPr b="1" baseline="0">
                <a:solidFill>
                  <a:schemeClr val="bg1"/>
                </a:solidFill>
                <a:effectLst>
                  <a:outerShdw blurRad="38100" dist="38100" dir="2700000" algn="tl">
                    <a:srgbClr val="000000"/>
                  </a:outerShdw>
                </a:effectLst>
              </a:defRPr>
            </a:lvl1pPr>
          </a:lstStyle>
          <a:p>
            <a:r>
              <a:rPr lang="en-GB" noProof="0" dirty="0" smtClean="0"/>
              <a:t>Title</a:t>
            </a:r>
            <a:endParaRPr lang="en-GB" noProof="0" dirty="0"/>
          </a:p>
        </p:txBody>
      </p:sp>
      <p:sp>
        <p:nvSpPr>
          <p:cNvPr id="399363" name="Rectangle 3"/>
          <p:cNvSpPr>
            <a:spLocks noGrp="1" noChangeArrowheads="1"/>
          </p:cNvSpPr>
          <p:nvPr>
            <p:ph type="subTitle" sz="quarter" idx="1" hasCustomPrompt="1"/>
          </p:nvPr>
        </p:nvSpPr>
        <p:spPr>
          <a:xfrm>
            <a:off x="1519262" y="3143248"/>
            <a:ext cx="6553200" cy="338554"/>
          </a:xfrm>
          <a:ln w="12700"/>
        </p:spPr>
        <p:txBody>
          <a:bodyPr lIns="0" tIns="0" rIns="0" bIns="0">
            <a:spAutoFit/>
          </a:bodyPr>
          <a:lstStyle>
            <a:lvl1pPr marL="0" indent="0" algn="r">
              <a:lnSpc>
                <a:spcPct val="100000"/>
              </a:lnSpc>
              <a:defRPr sz="2200">
                <a:solidFill>
                  <a:schemeClr val="bg1"/>
                </a:solidFill>
              </a:defRPr>
            </a:lvl1pPr>
          </a:lstStyle>
          <a:p>
            <a:r>
              <a:rPr lang="en-GB" noProof="0" dirty="0" smtClean="0"/>
              <a:t>Author</a:t>
            </a:r>
            <a:endParaRPr lang="en-GB" noProof="0" dirty="0"/>
          </a:p>
        </p:txBody>
      </p:sp>
      <p:sp>
        <p:nvSpPr>
          <p:cNvPr id="7" name="Rechthoek 6"/>
          <p:cNvSpPr/>
          <p:nvPr userDrawn="1"/>
        </p:nvSpPr>
        <p:spPr bwMode="auto">
          <a:xfrm>
            <a:off x="0" y="5094288"/>
            <a:ext cx="9144000" cy="1763712"/>
          </a:xfrm>
          <a:prstGeom prst="rect">
            <a:avLst/>
          </a:prstGeom>
          <a:solidFill>
            <a:schemeClr val="bg1"/>
          </a:solidFill>
          <a:ln w="12700" cap="flat" cmpd="sng" algn="ctr">
            <a:noFill/>
            <a:prstDash val="solid"/>
            <a:round/>
            <a:headEnd type="none" w="med" len="med"/>
            <a:tailEnd type="none" w="med" len="med"/>
          </a:ln>
          <a:effectLst/>
        </p:spPr>
        <p:txBody>
          <a:bodyPr>
            <a:spAutoFit/>
          </a:bodyPr>
          <a:lstStyle/>
          <a:p>
            <a:pPr>
              <a:defRPr/>
            </a:pPr>
            <a:endParaRPr lang="en-GB" dirty="0">
              <a:solidFill>
                <a:srgbClr val="FFFFFF"/>
              </a:solidFill>
            </a:endParaRPr>
          </a:p>
        </p:txBody>
      </p:sp>
      <p:pic>
        <p:nvPicPr>
          <p:cNvPr id="8" name="Picture 54" descr="C:\Mijn_documenten\Mijn afbeeldingen\Qrossroads poster\ECA_PMS [Converted].tif"/>
          <p:cNvPicPr>
            <a:picLocks noChangeAspect="1" noChangeArrowheads="1"/>
          </p:cNvPicPr>
          <p:nvPr userDrawn="1"/>
        </p:nvPicPr>
        <p:blipFill>
          <a:blip r:embed="rId2" cstate="print"/>
          <a:srcRect/>
          <a:stretch>
            <a:fillRect/>
          </a:stretch>
        </p:blipFill>
        <p:spPr bwMode="auto">
          <a:xfrm>
            <a:off x="142875" y="5500688"/>
            <a:ext cx="8777288" cy="1214437"/>
          </a:xfrm>
          <a:prstGeom prst="rect">
            <a:avLst/>
          </a:prstGeom>
          <a:noFill/>
          <a:ln w="9525">
            <a:noFill/>
            <a:miter lim="800000"/>
            <a:headEnd/>
            <a:tailEnd/>
          </a:ln>
        </p:spPr>
      </p:pic>
      <p:sp>
        <p:nvSpPr>
          <p:cNvPr id="15" name="Tijdelijke aanduiding voor tekst 14"/>
          <p:cNvSpPr>
            <a:spLocks noGrp="1"/>
          </p:cNvSpPr>
          <p:nvPr>
            <p:ph type="body" sz="quarter" idx="10" hasCustomPrompt="1"/>
          </p:nvPr>
        </p:nvSpPr>
        <p:spPr>
          <a:xfrm>
            <a:off x="1519200" y="3584049"/>
            <a:ext cx="6552000" cy="27699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lgn="r" rtl="0" eaLnBrk="1" fontAlgn="base" hangingPunct="1">
              <a:lnSpc>
                <a:spcPct val="100000"/>
              </a:lnSpc>
              <a:spcBef>
                <a:spcPct val="10000"/>
              </a:spcBef>
              <a:spcAft>
                <a:spcPct val="20000"/>
              </a:spcAft>
              <a:buClr>
                <a:srgbClr val="007000"/>
              </a:buClr>
              <a:buChar char="•"/>
              <a:defRPr lang="nl-NL" sz="1800" baseline="0" noProof="0" dirty="0" smtClean="0">
                <a:solidFill>
                  <a:schemeClr val="bg1"/>
                </a:solidFill>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en-GB" dirty="0" smtClean="0"/>
              <a:t>Agency (Function) if required</a:t>
            </a:r>
            <a:endParaRPr lang="en-GB" dirty="0"/>
          </a:p>
        </p:txBody>
      </p:sp>
      <p:sp>
        <p:nvSpPr>
          <p:cNvPr id="16" name="Tijdelijke aanduiding voor tekst 14"/>
          <p:cNvSpPr>
            <a:spLocks noGrp="1"/>
          </p:cNvSpPr>
          <p:nvPr>
            <p:ph type="body" sz="quarter" idx="11" hasCustomPrompt="1"/>
          </p:nvPr>
        </p:nvSpPr>
        <p:spPr>
          <a:xfrm>
            <a:off x="1519200" y="4293096"/>
            <a:ext cx="6552000" cy="215444"/>
          </a:xfrm>
          <a:noFill/>
          <a:ln w="12700">
            <a:noFill/>
            <a:miter lim="800000"/>
            <a:headEnd/>
            <a:tailEnd/>
          </a:ln>
        </p:spPr>
        <p:txBody>
          <a:bodyPr vert="horz" wrap="square" lIns="0" tIns="0" rIns="0" bIns="0" numCol="1" anchor="t" anchorCtr="0" compatLnSpc="1">
            <a:prstTxWarp prst="textNoShape">
              <a:avLst/>
            </a:prstTxWarp>
            <a:spAutoFit/>
          </a:bodyPr>
          <a:lstStyle>
            <a:lvl1pPr marL="0" marR="0" indent="0" algn="r" defTabSz="914400" rtl="0" eaLnBrk="1" fontAlgn="base" latinLnBrk="0" hangingPunct="1">
              <a:lnSpc>
                <a:spcPct val="100000"/>
              </a:lnSpc>
              <a:spcBef>
                <a:spcPct val="10000"/>
              </a:spcBef>
              <a:spcAft>
                <a:spcPct val="20000"/>
              </a:spcAft>
              <a:buClr>
                <a:srgbClr val="007000"/>
              </a:buClr>
              <a:buSzTx/>
              <a:buFontTx/>
              <a:buNone/>
              <a:tabLst/>
              <a:defRPr kumimoji="0" lang="en-GB" sz="1400" b="0" i="0" u="none" strike="noStrike" kern="0" cap="none" spc="0" normalizeH="0" baseline="0" noProof="0" dirty="0" smtClean="0">
                <a:ln>
                  <a:noFill/>
                </a:ln>
                <a:solidFill>
                  <a:schemeClr val="bg1"/>
                </a:solidFill>
                <a:effectLst/>
                <a:uLnTx/>
                <a:uFillTx/>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marL="0" marR="0" lvl="0" indent="0" algn="r" defTabSz="914400" rtl="0" eaLnBrk="1" fontAlgn="base" latinLnBrk="0" hangingPunct="1">
              <a:lnSpc>
                <a:spcPct val="100000"/>
              </a:lnSpc>
              <a:spcBef>
                <a:spcPct val="10000"/>
              </a:spcBef>
              <a:spcAft>
                <a:spcPct val="20000"/>
              </a:spcAft>
              <a:buClr>
                <a:srgbClr val="007000"/>
              </a:buClr>
              <a:buSzTx/>
              <a:buFontTx/>
              <a:buChar char="•"/>
              <a:tabLst/>
              <a:defRPr/>
            </a:pPr>
            <a:r>
              <a:rPr kumimoji="0" lang="en-GB" sz="1400" b="0" i="0" u="none" strike="noStrike" kern="0" cap="none" spc="0" normalizeH="0" baseline="0" noProof="0" dirty="0" smtClean="0">
                <a:ln>
                  <a:noFill/>
                </a:ln>
                <a:solidFill>
                  <a:schemeClr val="bg1"/>
                </a:solidFill>
                <a:effectLst/>
                <a:uLnTx/>
                <a:uFillTx/>
                <a:latin typeface="+mn-lt"/>
                <a:ea typeface="+mn-ea"/>
                <a:cs typeface="+mn-cs"/>
              </a:rPr>
              <a:t>Date (if required)</a:t>
            </a:r>
            <a:endParaRPr lang="en-GB" dirty="0"/>
          </a:p>
        </p:txBody>
      </p:sp>
    </p:spTree>
    <p:extLst>
      <p:ext uri="{BB962C8B-B14F-4D97-AF65-F5344CB8AC3E}">
        <p14:creationId xmlns:p14="http://schemas.microsoft.com/office/powerpoint/2010/main" val="3237064148"/>
      </p:ext>
    </p:extLst>
  </p:cSld>
  <p:clrMapOvr>
    <a:masterClrMapping/>
  </p:clrMapOvr>
  <p:hf hdr="0" ftr="0"/>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0"/>
            </a:lvl1pPr>
          </a:lstStyle>
          <a:p>
            <a:r>
              <a:rPr lang="en-GB" noProof="0" dirty="0" smtClean="0"/>
              <a:t>Change title</a:t>
            </a:r>
            <a:endParaRPr lang="en-GB" noProof="0" dirty="0"/>
          </a:p>
        </p:txBody>
      </p:sp>
      <p:sp>
        <p:nvSpPr>
          <p:cNvPr id="3" name="Tijdelijke aanduiding voor inhoud 2"/>
          <p:cNvSpPr>
            <a:spLocks noGrp="1"/>
          </p:cNvSpPr>
          <p:nvPr>
            <p:ph idx="1" hasCustomPrompt="1"/>
          </p:nvPr>
        </p:nvSpPr>
        <p:spPr/>
        <p:txBody>
          <a:body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noProof="0" dirty="0"/>
          </a:p>
        </p:txBody>
      </p:sp>
    </p:spTree>
    <p:extLst>
      <p:ext uri="{BB962C8B-B14F-4D97-AF65-F5344CB8AC3E}">
        <p14:creationId xmlns:p14="http://schemas.microsoft.com/office/powerpoint/2010/main" val="12430847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atin typeface="Arial Rounded MT Bold" pitchFamily="34" charset="0"/>
              </a:defRPr>
            </a:lvl1pPr>
          </a:lstStyle>
          <a:p>
            <a:r>
              <a:rPr lang="en-GB" noProof="0" dirty="0" smtClean="0"/>
              <a:t>Change title</a:t>
            </a:r>
            <a:endParaRPr lang="en-GB" noProof="0" dirty="0"/>
          </a:p>
        </p:txBody>
      </p:sp>
    </p:spTree>
    <p:extLst>
      <p:ext uri="{BB962C8B-B14F-4D97-AF65-F5344CB8AC3E}">
        <p14:creationId xmlns:p14="http://schemas.microsoft.com/office/powerpoint/2010/main" val="2255984313"/>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p:cSld name="1_Sectiekop">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14348" y="2928934"/>
            <a:ext cx="7772400" cy="1362075"/>
          </a:xfrm>
        </p:spPr>
        <p:txBody>
          <a:bodyPr anchor="ctr" anchorCtr="0"/>
          <a:lstStyle>
            <a:lvl1pPr algn="r">
              <a:defRPr sz="3600" b="1" cap="none" baseline="0">
                <a:effectLst>
                  <a:glow rad="63500">
                    <a:schemeClr val="accent5">
                      <a:satMod val="175000"/>
                      <a:alpha val="40000"/>
                    </a:schemeClr>
                  </a:glow>
                  <a:reflection blurRad="6350" stA="50000" endA="300" endPos="50000" dist="29997" dir="5400000" sy="-100000" algn="bl" rotWithShape="0"/>
                </a:effectLst>
              </a:defRPr>
            </a:lvl1pPr>
          </a:lstStyle>
          <a:p>
            <a:r>
              <a:rPr lang="en-GB" noProof="0" smtClean="0"/>
              <a:t>Change title</a:t>
            </a:r>
            <a:endParaRPr lang="en-GB" noProof="0"/>
          </a:p>
        </p:txBody>
      </p:sp>
    </p:spTree>
    <p:extLst>
      <p:ext uri="{BB962C8B-B14F-4D97-AF65-F5344CB8AC3E}">
        <p14:creationId xmlns:p14="http://schemas.microsoft.com/office/powerpoint/2010/main" val="1305377304"/>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atin typeface="Arial Rounded MT Bold" pitchFamily="34" charset="0"/>
              </a:defRPr>
            </a:lvl1pPr>
          </a:lstStyle>
          <a:p>
            <a:r>
              <a:rPr lang="en-GB" noProof="0" dirty="0" smtClean="0"/>
              <a:t>Change title</a:t>
            </a:r>
            <a:endParaRPr lang="en-GB" noProof="0" dirty="0"/>
          </a:p>
        </p:txBody>
      </p:sp>
    </p:spTree>
    <p:extLst>
      <p:ext uri="{BB962C8B-B14F-4D97-AF65-F5344CB8AC3E}">
        <p14:creationId xmlns:p14="http://schemas.microsoft.com/office/powerpoint/2010/main" val="2740933619"/>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1173418"/>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rgbClr val="007000"/>
        </a:solidFill>
        <a:effectLst/>
      </p:bgPr>
    </p:bg>
    <p:spTree>
      <p:nvGrpSpPr>
        <p:cNvPr id="1" name=""/>
        <p:cNvGrpSpPr/>
        <p:nvPr/>
      </p:nvGrpSpPr>
      <p:grpSpPr>
        <a:xfrm>
          <a:off x="0" y="0"/>
          <a:ext cx="0" cy="0"/>
          <a:chOff x="0" y="0"/>
          <a:chExt cx="0" cy="0"/>
        </a:xfrm>
      </p:grpSpPr>
      <p:sp>
        <p:nvSpPr>
          <p:cNvPr id="4" name="Rechthoek 3"/>
          <p:cNvSpPr/>
          <p:nvPr/>
        </p:nvSpPr>
        <p:spPr bwMode="auto">
          <a:xfrm>
            <a:off x="0" y="5094288"/>
            <a:ext cx="9144000" cy="1763712"/>
          </a:xfrm>
          <a:prstGeom prst="rect">
            <a:avLst/>
          </a:prstGeom>
          <a:solidFill>
            <a:schemeClr val="bg1"/>
          </a:solidFill>
          <a:ln w="12700" cap="flat" cmpd="sng" algn="ctr">
            <a:noFill/>
            <a:prstDash val="solid"/>
            <a:round/>
            <a:headEnd type="none" w="med" len="med"/>
            <a:tailEnd type="none" w="med" len="med"/>
          </a:ln>
          <a:effectLst/>
        </p:spPr>
        <p:txBody>
          <a:bodyPr>
            <a:spAutoFit/>
          </a:bodyPr>
          <a:lstStyle/>
          <a:p>
            <a:pPr>
              <a:defRPr/>
            </a:pPr>
            <a:endParaRPr lang="en-GB" dirty="0">
              <a:solidFill>
                <a:srgbClr val="FFFFFF"/>
              </a:solidFill>
            </a:endParaRPr>
          </a:p>
        </p:txBody>
      </p:sp>
      <p:sp>
        <p:nvSpPr>
          <p:cNvPr id="5" name="Rectangle 53"/>
          <p:cNvSpPr>
            <a:spLocks noChangeArrowheads="1"/>
          </p:cNvSpPr>
          <p:nvPr/>
        </p:nvSpPr>
        <p:spPr bwMode="auto">
          <a:xfrm>
            <a:off x="684213" y="2276475"/>
            <a:ext cx="7315200" cy="427038"/>
          </a:xfrm>
          <a:prstGeom prst="rect">
            <a:avLst/>
          </a:prstGeom>
          <a:noFill/>
          <a:ln w="12700">
            <a:noFill/>
            <a:miter lim="800000"/>
            <a:headEnd/>
            <a:tailEnd/>
          </a:ln>
          <a:effectLst/>
        </p:spPr>
        <p:txBody>
          <a:bodyPr lIns="0" tIns="0" rIns="0" bIns="0" anchor="b">
            <a:spAutoFit/>
          </a:bodyPr>
          <a:lstStyle/>
          <a:p>
            <a:pPr>
              <a:defRPr/>
            </a:pPr>
            <a:endParaRPr lang="en-GB" dirty="0">
              <a:solidFill>
                <a:srgbClr val="000066"/>
              </a:solidFill>
            </a:endParaRPr>
          </a:p>
        </p:txBody>
      </p:sp>
      <p:pic>
        <p:nvPicPr>
          <p:cNvPr id="6" name="Picture 54" descr="C:\Mijn_documenten\Mijn afbeeldingen\Qrossroads poster\ECA_PMS [Converted].tif"/>
          <p:cNvPicPr>
            <a:picLocks noChangeAspect="1" noChangeArrowheads="1"/>
          </p:cNvPicPr>
          <p:nvPr/>
        </p:nvPicPr>
        <p:blipFill>
          <a:blip r:embed="rId2" cstate="print"/>
          <a:srcRect/>
          <a:stretch>
            <a:fillRect/>
          </a:stretch>
        </p:blipFill>
        <p:spPr bwMode="auto">
          <a:xfrm>
            <a:off x="142875" y="5500688"/>
            <a:ext cx="8777288" cy="1214437"/>
          </a:xfrm>
          <a:prstGeom prst="rect">
            <a:avLst/>
          </a:prstGeom>
          <a:noFill/>
          <a:ln w="9525">
            <a:noFill/>
            <a:miter lim="800000"/>
            <a:headEnd/>
            <a:tailEnd/>
          </a:ln>
        </p:spPr>
      </p:pic>
      <p:sp>
        <p:nvSpPr>
          <p:cNvPr id="399362" name="Rectangle 2"/>
          <p:cNvSpPr>
            <a:spLocks noGrp="1" noChangeArrowheads="1"/>
          </p:cNvSpPr>
          <p:nvPr>
            <p:ph type="ctrTitle" sz="quarter" hasCustomPrompt="1"/>
          </p:nvPr>
        </p:nvSpPr>
        <p:spPr>
          <a:xfrm>
            <a:off x="757262" y="2276475"/>
            <a:ext cx="7315200" cy="427038"/>
          </a:xfrm>
          <a:ln w="12700"/>
        </p:spPr>
        <p:txBody>
          <a:bodyPr lIns="0" tIns="0" rIns="0" bIns="0" anchor="b">
            <a:spAutoFit/>
          </a:bodyPr>
          <a:lstStyle>
            <a:lvl1pPr marL="0" indent="0" algn="r">
              <a:defRPr b="1" baseline="0">
                <a:solidFill>
                  <a:schemeClr val="bg1"/>
                </a:solidFill>
                <a:effectLst>
                  <a:outerShdw blurRad="38100" dist="38100" dir="2700000" algn="tl">
                    <a:srgbClr val="000000"/>
                  </a:outerShdw>
                </a:effectLst>
              </a:defRPr>
            </a:lvl1pPr>
          </a:lstStyle>
          <a:p>
            <a:r>
              <a:rPr lang="en-GB" noProof="0" dirty="0" smtClean="0"/>
              <a:t>Title</a:t>
            </a:r>
            <a:endParaRPr lang="en-GB" noProof="0" dirty="0"/>
          </a:p>
        </p:txBody>
      </p:sp>
      <p:sp>
        <p:nvSpPr>
          <p:cNvPr id="399363" name="Rectangle 3"/>
          <p:cNvSpPr>
            <a:spLocks noGrp="1" noChangeArrowheads="1"/>
          </p:cNvSpPr>
          <p:nvPr>
            <p:ph type="subTitle" sz="quarter" idx="1" hasCustomPrompt="1"/>
          </p:nvPr>
        </p:nvSpPr>
        <p:spPr>
          <a:xfrm>
            <a:off x="1519262" y="3143248"/>
            <a:ext cx="6553200" cy="338554"/>
          </a:xfrm>
          <a:ln w="12700"/>
        </p:spPr>
        <p:txBody>
          <a:bodyPr lIns="0" tIns="0" rIns="0" bIns="0">
            <a:spAutoFit/>
          </a:bodyPr>
          <a:lstStyle>
            <a:lvl1pPr marL="0" indent="0" algn="r">
              <a:lnSpc>
                <a:spcPct val="100000"/>
              </a:lnSpc>
              <a:defRPr sz="2200">
                <a:solidFill>
                  <a:schemeClr val="bg1"/>
                </a:solidFill>
              </a:defRPr>
            </a:lvl1pPr>
          </a:lstStyle>
          <a:p>
            <a:r>
              <a:rPr lang="en-GB" noProof="0" dirty="0" smtClean="0"/>
              <a:t>Author</a:t>
            </a:r>
            <a:endParaRPr lang="en-GB" noProof="0" dirty="0"/>
          </a:p>
        </p:txBody>
      </p:sp>
      <p:sp>
        <p:nvSpPr>
          <p:cNvPr id="7" name="Rechthoek 6"/>
          <p:cNvSpPr/>
          <p:nvPr userDrawn="1"/>
        </p:nvSpPr>
        <p:spPr bwMode="auto">
          <a:xfrm>
            <a:off x="0" y="5094288"/>
            <a:ext cx="9144000" cy="1763712"/>
          </a:xfrm>
          <a:prstGeom prst="rect">
            <a:avLst/>
          </a:prstGeom>
          <a:solidFill>
            <a:schemeClr val="bg1"/>
          </a:solidFill>
          <a:ln w="12700" cap="flat" cmpd="sng" algn="ctr">
            <a:noFill/>
            <a:prstDash val="solid"/>
            <a:round/>
            <a:headEnd type="none" w="med" len="med"/>
            <a:tailEnd type="none" w="med" len="med"/>
          </a:ln>
          <a:effectLst/>
        </p:spPr>
        <p:txBody>
          <a:bodyPr>
            <a:spAutoFit/>
          </a:bodyPr>
          <a:lstStyle/>
          <a:p>
            <a:pPr>
              <a:defRPr/>
            </a:pPr>
            <a:endParaRPr lang="en-GB" dirty="0">
              <a:solidFill>
                <a:srgbClr val="FFFFFF"/>
              </a:solidFill>
            </a:endParaRPr>
          </a:p>
        </p:txBody>
      </p:sp>
      <p:pic>
        <p:nvPicPr>
          <p:cNvPr id="8" name="Picture 54" descr="C:\Mijn_documenten\Mijn afbeeldingen\Qrossroads poster\ECA_PMS [Converted].tif"/>
          <p:cNvPicPr>
            <a:picLocks noChangeAspect="1" noChangeArrowheads="1"/>
          </p:cNvPicPr>
          <p:nvPr userDrawn="1"/>
        </p:nvPicPr>
        <p:blipFill>
          <a:blip r:embed="rId2" cstate="print"/>
          <a:srcRect/>
          <a:stretch>
            <a:fillRect/>
          </a:stretch>
        </p:blipFill>
        <p:spPr bwMode="auto">
          <a:xfrm>
            <a:off x="142875" y="5500688"/>
            <a:ext cx="8777288" cy="1214437"/>
          </a:xfrm>
          <a:prstGeom prst="rect">
            <a:avLst/>
          </a:prstGeom>
          <a:noFill/>
          <a:ln w="9525">
            <a:noFill/>
            <a:miter lim="800000"/>
            <a:headEnd/>
            <a:tailEnd/>
          </a:ln>
        </p:spPr>
      </p:pic>
      <p:sp>
        <p:nvSpPr>
          <p:cNvPr id="15" name="Tijdelijke aanduiding voor tekst 14"/>
          <p:cNvSpPr>
            <a:spLocks noGrp="1"/>
          </p:cNvSpPr>
          <p:nvPr>
            <p:ph type="body" sz="quarter" idx="10" hasCustomPrompt="1"/>
          </p:nvPr>
        </p:nvSpPr>
        <p:spPr>
          <a:xfrm>
            <a:off x="1519200" y="3584049"/>
            <a:ext cx="6552000" cy="27699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lgn="r" rtl="0" eaLnBrk="1" fontAlgn="base" hangingPunct="1">
              <a:lnSpc>
                <a:spcPct val="100000"/>
              </a:lnSpc>
              <a:spcBef>
                <a:spcPct val="10000"/>
              </a:spcBef>
              <a:spcAft>
                <a:spcPct val="20000"/>
              </a:spcAft>
              <a:buClr>
                <a:srgbClr val="007000"/>
              </a:buClr>
              <a:buChar char="•"/>
              <a:defRPr lang="nl-NL" sz="1800" baseline="0" noProof="0" dirty="0" smtClean="0">
                <a:solidFill>
                  <a:schemeClr val="bg1"/>
                </a:solidFill>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en-GB" dirty="0" smtClean="0"/>
              <a:t>Agency (Function) if required</a:t>
            </a:r>
            <a:endParaRPr lang="en-GB" dirty="0"/>
          </a:p>
        </p:txBody>
      </p:sp>
      <p:sp>
        <p:nvSpPr>
          <p:cNvPr id="16" name="Tijdelijke aanduiding voor tekst 14"/>
          <p:cNvSpPr>
            <a:spLocks noGrp="1"/>
          </p:cNvSpPr>
          <p:nvPr>
            <p:ph type="body" sz="quarter" idx="11" hasCustomPrompt="1"/>
          </p:nvPr>
        </p:nvSpPr>
        <p:spPr>
          <a:xfrm>
            <a:off x="1519200" y="4293096"/>
            <a:ext cx="6552000" cy="215444"/>
          </a:xfrm>
          <a:noFill/>
          <a:ln w="12700">
            <a:noFill/>
            <a:miter lim="800000"/>
            <a:headEnd/>
            <a:tailEnd/>
          </a:ln>
        </p:spPr>
        <p:txBody>
          <a:bodyPr vert="horz" wrap="square" lIns="0" tIns="0" rIns="0" bIns="0" numCol="1" anchor="t" anchorCtr="0" compatLnSpc="1">
            <a:prstTxWarp prst="textNoShape">
              <a:avLst/>
            </a:prstTxWarp>
            <a:spAutoFit/>
          </a:bodyPr>
          <a:lstStyle>
            <a:lvl1pPr marL="0" marR="0" indent="0" algn="r" defTabSz="914400" rtl="0" eaLnBrk="1" fontAlgn="base" latinLnBrk="0" hangingPunct="1">
              <a:lnSpc>
                <a:spcPct val="100000"/>
              </a:lnSpc>
              <a:spcBef>
                <a:spcPct val="10000"/>
              </a:spcBef>
              <a:spcAft>
                <a:spcPct val="20000"/>
              </a:spcAft>
              <a:buClr>
                <a:srgbClr val="007000"/>
              </a:buClr>
              <a:buSzTx/>
              <a:buFontTx/>
              <a:buNone/>
              <a:tabLst/>
              <a:defRPr kumimoji="0" lang="en-GB" sz="1400" b="0" i="0" u="none" strike="noStrike" kern="0" cap="none" spc="0" normalizeH="0" baseline="0" noProof="0" dirty="0" smtClean="0">
                <a:ln>
                  <a:noFill/>
                </a:ln>
                <a:solidFill>
                  <a:schemeClr val="bg1"/>
                </a:solidFill>
                <a:effectLst/>
                <a:uLnTx/>
                <a:uFillTx/>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marL="0" marR="0" lvl="0" indent="0" algn="r" defTabSz="914400" rtl="0" eaLnBrk="1" fontAlgn="base" latinLnBrk="0" hangingPunct="1">
              <a:lnSpc>
                <a:spcPct val="100000"/>
              </a:lnSpc>
              <a:spcBef>
                <a:spcPct val="10000"/>
              </a:spcBef>
              <a:spcAft>
                <a:spcPct val="20000"/>
              </a:spcAft>
              <a:buClr>
                <a:srgbClr val="007000"/>
              </a:buClr>
              <a:buSzTx/>
              <a:buFontTx/>
              <a:buChar char="•"/>
              <a:tabLst/>
              <a:defRPr/>
            </a:pPr>
            <a:r>
              <a:rPr kumimoji="0" lang="en-GB" sz="1400" b="0" i="0" u="none" strike="noStrike" kern="0" cap="none" spc="0" normalizeH="0" baseline="0" noProof="0" dirty="0" smtClean="0">
                <a:ln>
                  <a:noFill/>
                </a:ln>
                <a:solidFill>
                  <a:schemeClr val="bg1"/>
                </a:solidFill>
                <a:effectLst/>
                <a:uLnTx/>
                <a:uFillTx/>
                <a:latin typeface="+mn-lt"/>
                <a:ea typeface="+mn-ea"/>
                <a:cs typeface="+mn-cs"/>
              </a:rPr>
              <a:t>Date (if required)</a:t>
            </a:r>
            <a:endParaRPr lang="en-GB" dirty="0"/>
          </a:p>
        </p:txBody>
      </p:sp>
    </p:spTree>
    <p:extLst>
      <p:ext uri="{BB962C8B-B14F-4D97-AF65-F5344CB8AC3E}">
        <p14:creationId xmlns:p14="http://schemas.microsoft.com/office/powerpoint/2010/main" val="873006753"/>
      </p:ext>
    </p:extLst>
  </p:cSld>
  <p:clrMapOvr>
    <a:masterClrMapping/>
  </p:clrMapOvr>
  <p:hf hdr="0" ftr="0"/>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0"/>
            </a:lvl1pPr>
          </a:lstStyle>
          <a:p>
            <a:r>
              <a:rPr lang="en-GB" noProof="0" dirty="0" smtClean="0"/>
              <a:t>Change title</a:t>
            </a:r>
            <a:endParaRPr lang="en-GB" noProof="0" dirty="0"/>
          </a:p>
        </p:txBody>
      </p:sp>
      <p:sp>
        <p:nvSpPr>
          <p:cNvPr id="3" name="Tijdelijke aanduiding voor inhoud 2"/>
          <p:cNvSpPr>
            <a:spLocks noGrp="1"/>
          </p:cNvSpPr>
          <p:nvPr>
            <p:ph idx="1" hasCustomPrompt="1"/>
          </p:nvPr>
        </p:nvSpPr>
        <p:spPr/>
        <p:txBody>
          <a:body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noProof="0" dirty="0"/>
          </a:p>
        </p:txBody>
      </p:sp>
    </p:spTree>
    <p:extLst>
      <p:ext uri="{BB962C8B-B14F-4D97-AF65-F5344CB8AC3E}">
        <p14:creationId xmlns:p14="http://schemas.microsoft.com/office/powerpoint/2010/main" val="381462269"/>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p:cSld name="1_Sectiekop">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14348" y="2928934"/>
            <a:ext cx="7772400" cy="1362075"/>
          </a:xfrm>
        </p:spPr>
        <p:txBody>
          <a:bodyPr anchor="ctr" anchorCtr="0"/>
          <a:lstStyle>
            <a:lvl1pPr algn="r">
              <a:defRPr sz="3600" b="1" cap="none" baseline="0">
                <a:effectLst>
                  <a:glow rad="63500">
                    <a:schemeClr val="accent5">
                      <a:satMod val="175000"/>
                      <a:alpha val="40000"/>
                    </a:schemeClr>
                  </a:glow>
                  <a:reflection blurRad="6350" stA="50000" endA="300" endPos="50000" dist="29997" dir="5400000" sy="-100000" algn="bl" rotWithShape="0"/>
                </a:effectLst>
              </a:defRPr>
            </a:lvl1pPr>
          </a:lstStyle>
          <a:p>
            <a:r>
              <a:rPr lang="en-GB" noProof="0" smtClean="0"/>
              <a:t>Change title</a:t>
            </a:r>
            <a:endParaRPr lang="en-GB" noProof="0"/>
          </a:p>
        </p:txBody>
      </p:sp>
    </p:spTree>
    <p:extLst>
      <p:ext uri="{BB962C8B-B14F-4D97-AF65-F5344CB8AC3E}">
        <p14:creationId xmlns:p14="http://schemas.microsoft.com/office/powerpoint/2010/main" val="1220989698"/>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atin typeface="Arial Rounded MT Bold" pitchFamily="34" charset="0"/>
              </a:defRPr>
            </a:lvl1pPr>
          </a:lstStyle>
          <a:p>
            <a:r>
              <a:rPr lang="en-GB" noProof="0" dirty="0" smtClean="0"/>
              <a:t>Change title</a:t>
            </a:r>
            <a:endParaRPr lang="en-GB" noProof="0" dirty="0"/>
          </a:p>
        </p:txBody>
      </p:sp>
    </p:spTree>
    <p:extLst>
      <p:ext uri="{BB962C8B-B14F-4D97-AF65-F5344CB8AC3E}">
        <p14:creationId xmlns:p14="http://schemas.microsoft.com/office/powerpoint/2010/main" val="1371640439"/>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38118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74023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Diapozitiv titlu">
    <p:spTree>
      <p:nvGrpSpPr>
        <p:cNvPr id="1" name=""/>
        <p:cNvGrpSpPr/>
        <p:nvPr/>
      </p:nvGrpSpPr>
      <p:grpSpPr>
        <a:xfrm>
          <a:off x="0" y="0"/>
          <a:ext cx="0" cy="0"/>
          <a:chOff x="0" y="0"/>
          <a:chExt cx="0" cy="0"/>
        </a:xfrm>
      </p:grpSpPr>
      <p:sp>
        <p:nvSpPr>
          <p:cNvPr id="2" name="Titlu 1"/>
          <p:cNvSpPr>
            <a:spLocks noGrp="1"/>
          </p:cNvSpPr>
          <p:nvPr>
            <p:ph type="ctrTitle"/>
          </p:nvPr>
        </p:nvSpPr>
        <p:spPr>
          <a:xfrm>
            <a:off x="685800" y="2130425"/>
            <a:ext cx="7772400" cy="1470025"/>
          </a:xfrm>
        </p:spPr>
        <p:txBody>
          <a:bodyPr/>
          <a:lstStyle/>
          <a:p>
            <a:r>
              <a:rPr lang="ro-RO" smtClean="0"/>
              <a:t>Faceți clic pentru a edita stilul de titlu Coordonator</a:t>
            </a:r>
            <a:endParaRPr lang="ro-RO"/>
          </a:p>
        </p:txBody>
      </p:sp>
      <p:sp>
        <p:nvSpPr>
          <p:cNvPr id="3" name="Subtitlu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o-RO" smtClean="0"/>
              <a:t>Faceți clic pentru editarea stilului de subtitlu al coordonatorului</a:t>
            </a:r>
            <a:endParaRPr lang="ro-RO"/>
          </a:p>
        </p:txBody>
      </p:sp>
      <p:sp>
        <p:nvSpPr>
          <p:cNvPr id="4" name="Substituent dată 3"/>
          <p:cNvSpPr>
            <a:spLocks noGrp="1"/>
          </p:cNvSpPr>
          <p:nvPr>
            <p:ph type="dt" sz="half" idx="10"/>
          </p:nvPr>
        </p:nvSpPr>
        <p:spPr>
          <a:xfrm>
            <a:off x="457200" y="6356350"/>
            <a:ext cx="2133600" cy="365125"/>
          </a:xfrm>
          <a:prstGeom prst="rect">
            <a:avLst/>
          </a:prstGeom>
        </p:spPr>
        <p:txBody>
          <a:bodyPr/>
          <a:lstStyle>
            <a:lvl1pPr>
              <a:defRPr/>
            </a:lvl1pPr>
          </a:lstStyle>
          <a:p>
            <a:pPr>
              <a:defRPr/>
            </a:pPr>
            <a:fld id="{D1FAFA6F-FC1E-4FE0-8E92-3F2BEDB5509F}" type="datetime1">
              <a:rPr lang="ro-RO">
                <a:solidFill>
                  <a:prstClr val="white"/>
                </a:solidFill>
              </a:rPr>
              <a:pPr>
                <a:defRPr/>
              </a:pPr>
              <a:t>24.02.2016</a:t>
            </a:fld>
            <a:endParaRPr lang="ro-RO">
              <a:solidFill>
                <a:prstClr val="white"/>
              </a:solidFill>
            </a:endParaRPr>
          </a:p>
        </p:txBody>
      </p:sp>
      <p:sp>
        <p:nvSpPr>
          <p:cNvPr id="5" name="Substituent subsol 4"/>
          <p:cNvSpPr>
            <a:spLocks noGrp="1"/>
          </p:cNvSpPr>
          <p:nvPr>
            <p:ph type="ftr" sz="quarter" idx="11"/>
          </p:nvPr>
        </p:nvSpPr>
        <p:spPr>
          <a:xfrm>
            <a:off x="914400" y="6248400"/>
            <a:ext cx="5657864" cy="457200"/>
          </a:xfrm>
          <a:prstGeom prst="rect">
            <a:avLst/>
          </a:prstGeom>
        </p:spPr>
        <p:txBody>
          <a:bodyPr/>
          <a:lstStyle>
            <a:lvl1pPr>
              <a:defRPr/>
            </a:lvl1pPr>
          </a:lstStyle>
          <a:p>
            <a:pPr>
              <a:defRPr/>
            </a:pPr>
            <a:r>
              <a:rPr lang="en-US">
                <a:solidFill>
                  <a:prstClr val="white"/>
                </a:solidFill>
              </a:rPr>
              <a:t>The 2nd International Conference: Institutional Strategic Quality Management  ISQM2010</a:t>
            </a:r>
            <a:endParaRPr lang="ro-RO">
              <a:solidFill>
                <a:prstClr val="white"/>
              </a:solidFill>
            </a:endParaRPr>
          </a:p>
        </p:txBody>
      </p:sp>
      <p:sp>
        <p:nvSpPr>
          <p:cNvPr id="6" name="Substituent număr diapozitiv 5"/>
          <p:cNvSpPr>
            <a:spLocks noGrp="1"/>
          </p:cNvSpPr>
          <p:nvPr>
            <p:ph type="sldNum" sz="quarter" idx="12"/>
          </p:nvPr>
        </p:nvSpPr>
        <p:spPr>
          <a:xfrm>
            <a:off x="8358214" y="6257948"/>
            <a:ext cx="533400" cy="457200"/>
          </a:xfrm>
          <a:prstGeom prst="rect">
            <a:avLst/>
          </a:prstGeom>
        </p:spPr>
        <p:txBody>
          <a:bodyPr/>
          <a:lstStyle>
            <a:lvl1pPr>
              <a:defRPr/>
            </a:lvl1pPr>
          </a:lstStyle>
          <a:p>
            <a:pPr>
              <a:defRPr/>
            </a:pPr>
            <a:fld id="{2C53A58F-B9C3-432A-A6D2-58436D34F7E1}" type="slidenum">
              <a:rPr lang="ro-RO">
                <a:solidFill>
                  <a:prstClr val="white"/>
                </a:solidFill>
              </a:rPr>
              <a:pPr>
                <a:defRPr/>
              </a:pPr>
              <a:t>‹nr.›</a:t>
            </a:fld>
            <a:endParaRPr lang="ro-RO">
              <a:solidFill>
                <a:prstClr val="white"/>
              </a:solidFill>
            </a:endParaRPr>
          </a:p>
        </p:txBody>
      </p:sp>
    </p:spTree>
    <p:extLst>
      <p:ext uri="{BB962C8B-B14F-4D97-AF65-F5344CB8AC3E}">
        <p14:creationId xmlns:p14="http://schemas.microsoft.com/office/powerpoint/2010/main" val="29649505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noProof="0" smtClean="0"/>
              <a:t>Klik om de stijl te bewerken</a:t>
            </a:r>
            <a:endParaRPr lang="en-GB" noProof="0" dirty="0"/>
          </a:p>
        </p:txBody>
      </p:sp>
      <p:sp>
        <p:nvSpPr>
          <p:cNvPr id="3" name="Tijdelijke aanduiding voor inhoud 2"/>
          <p:cNvSpPr>
            <a:spLocks noGrp="1"/>
          </p:cNvSpPr>
          <p:nvPr>
            <p:ph sz="half" idx="1"/>
          </p:nvPr>
        </p:nvSpPr>
        <p:spPr>
          <a:xfrm>
            <a:off x="914400" y="1929600"/>
            <a:ext cx="3695700" cy="4142606"/>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noProof="0" dirty="0" smtClean="0"/>
              <a:t>Klik om de modelstijlen te bewerken</a:t>
            </a:r>
          </a:p>
          <a:p>
            <a:pPr lvl="1"/>
            <a:r>
              <a:rPr lang="nl-NL" noProof="0" dirty="0" smtClean="0"/>
              <a:t>Tweede niveau</a:t>
            </a:r>
          </a:p>
          <a:p>
            <a:pPr lvl="2"/>
            <a:r>
              <a:rPr lang="nl-NL" noProof="0" dirty="0" smtClean="0"/>
              <a:t>Derde niveau</a:t>
            </a:r>
          </a:p>
          <a:p>
            <a:pPr lvl="3"/>
            <a:r>
              <a:rPr lang="nl-NL" noProof="0" dirty="0" smtClean="0"/>
              <a:t>Vierde niveau</a:t>
            </a:r>
          </a:p>
          <a:p>
            <a:pPr lvl="4"/>
            <a:r>
              <a:rPr lang="nl-NL" noProof="0" dirty="0" smtClean="0"/>
              <a:t>Vijfde niveau</a:t>
            </a:r>
            <a:endParaRPr lang="en-GB" noProof="0" dirty="0"/>
          </a:p>
        </p:txBody>
      </p:sp>
      <p:sp>
        <p:nvSpPr>
          <p:cNvPr id="4" name="Tijdelijke aanduiding voor inhoud 3"/>
          <p:cNvSpPr>
            <a:spLocks noGrp="1"/>
          </p:cNvSpPr>
          <p:nvPr>
            <p:ph sz="half" idx="2"/>
          </p:nvPr>
        </p:nvSpPr>
        <p:spPr>
          <a:xfrm>
            <a:off x="4762500" y="1928802"/>
            <a:ext cx="3695700" cy="4167198"/>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noProof="0" dirty="0" smtClean="0"/>
              <a:t>Klik om de modelstijlen te bewerken</a:t>
            </a:r>
          </a:p>
          <a:p>
            <a:pPr lvl="1"/>
            <a:r>
              <a:rPr lang="nl-NL" noProof="0" dirty="0" smtClean="0"/>
              <a:t>Tweede niveau</a:t>
            </a:r>
          </a:p>
          <a:p>
            <a:pPr lvl="2"/>
            <a:r>
              <a:rPr lang="nl-NL" noProof="0" dirty="0" smtClean="0"/>
              <a:t>Derde niveau</a:t>
            </a:r>
          </a:p>
          <a:p>
            <a:pPr lvl="3"/>
            <a:r>
              <a:rPr lang="nl-NL" noProof="0" dirty="0" smtClean="0"/>
              <a:t>Vierde niveau</a:t>
            </a:r>
          </a:p>
          <a:p>
            <a:pPr lvl="4"/>
            <a:r>
              <a:rPr lang="nl-NL" noProof="0" dirty="0" smtClean="0"/>
              <a:t>Vijfde niveau</a:t>
            </a:r>
            <a:endParaRPr lang="en-GB" noProof="0" dirty="0"/>
          </a:p>
        </p:txBody>
      </p:sp>
      <p:sp>
        <p:nvSpPr>
          <p:cNvPr id="5" name="Rectangle 5"/>
          <p:cNvSpPr>
            <a:spLocks noGrp="1" noChangeArrowheads="1"/>
          </p:cNvSpPr>
          <p:nvPr>
            <p:ph type="ftr" sz="quarter" idx="10"/>
          </p:nvPr>
        </p:nvSpPr>
        <p:spPr>
          <a:xfrm>
            <a:off x="914400" y="6248400"/>
            <a:ext cx="5657864" cy="457200"/>
          </a:xfrm>
          <a:prstGeom prst="rect">
            <a:avLst/>
          </a:prstGeom>
          <a:ln/>
        </p:spPr>
        <p:txBody>
          <a:bodyPr/>
          <a:lstStyle>
            <a:lvl1pPr>
              <a:defRPr/>
            </a:lvl1pPr>
          </a:lstStyle>
          <a:p>
            <a:endParaRPr lang="en-GB" dirty="0">
              <a:solidFill>
                <a:prstClr val="white"/>
              </a:solidFill>
            </a:endParaRPr>
          </a:p>
        </p:txBody>
      </p:sp>
      <p:sp>
        <p:nvSpPr>
          <p:cNvPr id="6" name="Rectangle 6"/>
          <p:cNvSpPr>
            <a:spLocks noGrp="1" noChangeArrowheads="1"/>
          </p:cNvSpPr>
          <p:nvPr>
            <p:ph type="sldNum" sz="quarter" idx="11"/>
          </p:nvPr>
        </p:nvSpPr>
        <p:spPr>
          <a:xfrm>
            <a:off x="8358214" y="6257948"/>
            <a:ext cx="533400" cy="457200"/>
          </a:xfrm>
          <a:prstGeom prst="rect">
            <a:avLst/>
          </a:prstGeom>
          <a:ln/>
        </p:spPr>
        <p:txBody>
          <a:bodyPr/>
          <a:lstStyle>
            <a:lvl1pPr>
              <a:defRPr/>
            </a:lvl1pPr>
          </a:lstStyle>
          <a:p>
            <a:pPr>
              <a:defRPr/>
            </a:pPr>
            <a:fld id="{30CEB525-439D-43F0-834A-D328CED03311}" type="slidenum">
              <a:rPr lang="en-GB" smtClean="0">
                <a:solidFill>
                  <a:prstClr val="white"/>
                </a:solidFill>
              </a:rPr>
              <a:pPr>
                <a:defRPr/>
              </a:pPr>
              <a:t>‹nr.›</a:t>
            </a:fld>
            <a:endParaRPr lang="en-GB" dirty="0">
              <a:solidFill>
                <a:prstClr val="white"/>
              </a:solidFill>
            </a:endParaRPr>
          </a:p>
        </p:txBody>
      </p:sp>
    </p:spTree>
    <p:extLst>
      <p:ext uri="{BB962C8B-B14F-4D97-AF65-F5344CB8AC3E}">
        <p14:creationId xmlns:p14="http://schemas.microsoft.com/office/powerpoint/2010/main" val="16342599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1"/>
          <p:cNvSpPr>
            <a:spLocks noGrp="1" noChangeArrowheads="1"/>
          </p:cNvSpPr>
          <p:nvPr>
            <p:ph type="ftr" sz="quarter" idx="10"/>
          </p:nvPr>
        </p:nvSpPr>
        <p:spPr>
          <a:xfrm>
            <a:off x="4356100" y="6497638"/>
            <a:ext cx="4787900" cy="360362"/>
          </a:xfrm>
          <a:prstGeom prst="rect">
            <a:avLst/>
          </a:prstGeom>
          <a:ln/>
        </p:spPr>
        <p:txBody>
          <a:bodyPr/>
          <a:lstStyle>
            <a:lvl1pPr>
              <a:defRPr/>
            </a:lvl1pPr>
          </a:lstStyle>
          <a:p>
            <a:pPr>
              <a:defRPr/>
            </a:pPr>
            <a:endParaRPr lang="en-GB">
              <a:solidFill>
                <a:prstClr val="white"/>
              </a:solidFill>
            </a:endParaRPr>
          </a:p>
        </p:txBody>
      </p:sp>
    </p:spTree>
    <p:extLst>
      <p:ext uri="{BB962C8B-B14F-4D97-AF65-F5344CB8AC3E}">
        <p14:creationId xmlns:p14="http://schemas.microsoft.com/office/powerpoint/2010/main" val="7202840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6DA4DF55-B4CD-43A0-833A-F745E0A18A38}" type="datetimeFigureOut">
              <a:rPr lang="nl-NL" smtClean="0">
                <a:solidFill>
                  <a:prstClr val="black">
                    <a:tint val="75000"/>
                  </a:prstClr>
                </a:solidFill>
              </a:rPr>
              <a:pPr/>
              <a:t>24-2-2016</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ACA70783-BBEC-4489-9CF3-E43DD7B33E2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170755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atin typeface="Arial Rounded MT Bold" pitchFamily="34" charset="0"/>
              </a:defRPr>
            </a:lvl1pPr>
          </a:lstStyle>
          <a:p>
            <a:r>
              <a:rPr lang="en-GB" noProof="0" dirty="0" smtClean="0"/>
              <a:t>Change title</a:t>
            </a:r>
            <a:endParaRPr lang="en-GB" noProof="0"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DA4DF55-B4CD-43A0-833A-F745E0A18A38}" type="datetimeFigureOut">
              <a:rPr lang="nl-NL" smtClean="0">
                <a:solidFill>
                  <a:prstClr val="black">
                    <a:tint val="75000"/>
                  </a:prstClr>
                </a:solidFill>
              </a:rPr>
              <a:pPr/>
              <a:t>24-2-2016</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ACA70783-BBEC-4489-9CF3-E43DD7B33E2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7367781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6DA4DF55-B4CD-43A0-833A-F745E0A18A38}" type="datetimeFigureOut">
              <a:rPr lang="nl-NL" smtClean="0">
                <a:solidFill>
                  <a:prstClr val="black">
                    <a:tint val="75000"/>
                  </a:prstClr>
                </a:solidFill>
              </a:rPr>
              <a:pPr/>
              <a:t>24-2-2016</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ACA70783-BBEC-4489-9CF3-E43DD7B33E2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6754513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6DA4DF55-B4CD-43A0-833A-F745E0A18A38}" type="datetimeFigureOut">
              <a:rPr lang="nl-NL" smtClean="0">
                <a:solidFill>
                  <a:prstClr val="black">
                    <a:tint val="75000"/>
                  </a:prstClr>
                </a:solidFill>
              </a:rPr>
              <a:pPr/>
              <a:t>24-2-2016</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ACA70783-BBEC-4489-9CF3-E43DD7B33E2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444905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6DA4DF55-B4CD-43A0-833A-F745E0A18A38}" type="datetimeFigureOut">
              <a:rPr lang="nl-NL" smtClean="0">
                <a:solidFill>
                  <a:prstClr val="black">
                    <a:tint val="75000"/>
                  </a:prstClr>
                </a:solidFill>
              </a:rPr>
              <a:pPr/>
              <a:t>24-2-2016</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ACA70783-BBEC-4489-9CF3-E43DD7B33E2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5024225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6DA4DF55-B4CD-43A0-833A-F745E0A18A38}" type="datetimeFigureOut">
              <a:rPr lang="nl-NL" smtClean="0">
                <a:solidFill>
                  <a:prstClr val="black">
                    <a:tint val="75000"/>
                  </a:prstClr>
                </a:solidFill>
              </a:rPr>
              <a:pPr/>
              <a:t>24-2-2016</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ACA70783-BBEC-4489-9CF3-E43DD7B33E2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725026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DA4DF55-B4CD-43A0-833A-F745E0A18A38}" type="datetimeFigureOut">
              <a:rPr lang="nl-NL" smtClean="0">
                <a:solidFill>
                  <a:prstClr val="black">
                    <a:tint val="75000"/>
                  </a:prstClr>
                </a:solidFill>
              </a:rPr>
              <a:pPr/>
              <a:t>24-2-2016</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ACA70783-BBEC-4489-9CF3-E43DD7B33E2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6473511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6DA4DF55-B4CD-43A0-833A-F745E0A18A38}" type="datetimeFigureOut">
              <a:rPr lang="nl-NL" smtClean="0">
                <a:solidFill>
                  <a:prstClr val="black">
                    <a:tint val="75000"/>
                  </a:prstClr>
                </a:solidFill>
              </a:rPr>
              <a:pPr/>
              <a:t>24-2-2016</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ACA70783-BBEC-4489-9CF3-E43DD7B33E2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0834532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6DA4DF55-B4CD-43A0-833A-F745E0A18A38}" type="datetimeFigureOut">
              <a:rPr lang="nl-NL" smtClean="0">
                <a:solidFill>
                  <a:prstClr val="black">
                    <a:tint val="75000"/>
                  </a:prstClr>
                </a:solidFill>
              </a:rPr>
              <a:pPr/>
              <a:t>24-2-2016</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ACA70783-BBEC-4489-9CF3-E43DD7B33E2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9053590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DA4DF55-B4CD-43A0-833A-F745E0A18A38}" type="datetimeFigureOut">
              <a:rPr lang="nl-NL" smtClean="0">
                <a:solidFill>
                  <a:prstClr val="black">
                    <a:tint val="75000"/>
                  </a:prstClr>
                </a:solidFill>
              </a:rPr>
              <a:pPr/>
              <a:t>24-2-2016</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ACA70783-BBEC-4489-9CF3-E43DD7B33E2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0748178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DA4DF55-B4CD-43A0-833A-F745E0A18A38}" type="datetimeFigureOut">
              <a:rPr lang="nl-NL" smtClean="0">
                <a:solidFill>
                  <a:prstClr val="black">
                    <a:tint val="75000"/>
                  </a:prstClr>
                </a:solidFill>
              </a:rPr>
              <a:pPr/>
              <a:t>24-2-2016</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ACA70783-BBEC-4489-9CF3-E43DD7B33E26}"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820669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2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nl-NL" noProof="0" smtClean="0"/>
              <a:t>Klik om de stijl te bewerken</a:t>
            </a:r>
            <a:endParaRPr lang="en-GB" noProof="0" dirty="0"/>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noProof="0" dirty="0"/>
          </a:p>
        </p:txBody>
      </p:sp>
    </p:spTree>
    <p:extLst>
      <p:ext uri="{BB962C8B-B14F-4D97-AF65-F5344CB8AC3E}">
        <p14:creationId xmlns:p14="http://schemas.microsoft.com/office/powerpoint/2010/main" val="1482967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rgbClr val="007000"/>
        </a:solidFill>
        <a:effectLst/>
      </p:bgPr>
    </p:bg>
    <p:spTree>
      <p:nvGrpSpPr>
        <p:cNvPr id="1" name=""/>
        <p:cNvGrpSpPr/>
        <p:nvPr/>
      </p:nvGrpSpPr>
      <p:grpSpPr>
        <a:xfrm>
          <a:off x="0" y="0"/>
          <a:ext cx="0" cy="0"/>
          <a:chOff x="0" y="0"/>
          <a:chExt cx="0" cy="0"/>
        </a:xfrm>
      </p:grpSpPr>
      <p:sp>
        <p:nvSpPr>
          <p:cNvPr id="6" name="Rechthoek 3"/>
          <p:cNvSpPr>
            <a:spLocks noChangeArrowheads="1"/>
          </p:cNvSpPr>
          <p:nvPr/>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sp>
        <p:nvSpPr>
          <p:cNvPr id="7" name="Rectangle 53"/>
          <p:cNvSpPr>
            <a:spLocks noChangeArrowheads="1"/>
          </p:cNvSpPr>
          <p:nvPr/>
        </p:nvSpPr>
        <p:spPr bwMode="auto">
          <a:xfrm>
            <a:off x="684213" y="2276475"/>
            <a:ext cx="7315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000066"/>
              </a:solidFill>
              <a:cs typeface="Arial" pitchFamily="34" charset="0"/>
            </a:endParaRPr>
          </a:p>
        </p:txBody>
      </p:sp>
      <p:pic>
        <p:nvPicPr>
          <p:cNvPr id="8" name="Picture 54" descr="C:\Mijn_documenten\Mijn afbeeldingen\Qrossroads poster\ECA_PMS [Converted].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hoek 6"/>
          <p:cNvSpPr>
            <a:spLocks noChangeArrowheads="1"/>
          </p:cNvSpPr>
          <p:nvPr userDrawn="1"/>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 name="Picture 54" descr="C:\Mijn_documenten\Mijn afbeeldingen\Qrossroads poster\ECA_PMS [Converted].t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62" name="Rectangle 2"/>
          <p:cNvSpPr>
            <a:spLocks noGrp="1" noChangeArrowheads="1"/>
          </p:cNvSpPr>
          <p:nvPr>
            <p:ph type="ctrTitle" sz="quarter"/>
          </p:nvPr>
        </p:nvSpPr>
        <p:spPr>
          <a:xfrm>
            <a:off x="757262" y="2276475"/>
            <a:ext cx="7315200" cy="427038"/>
          </a:xfrm>
          <a:ln w="12700"/>
        </p:spPr>
        <p:txBody>
          <a:bodyPr lIns="0" tIns="0" rIns="0" bIns="0" anchor="b">
            <a:spAutoFit/>
          </a:bodyPr>
          <a:lstStyle>
            <a:lvl1pPr marL="0" indent="0" algn="r">
              <a:defRPr b="1" baseline="0">
                <a:solidFill>
                  <a:schemeClr val="bg1"/>
                </a:solidFill>
                <a:effectLst>
                  <a:outerShdw blurRad="38100" dist="38100" dir="2700000" algn="tl">
                    <a:srgbClr val="000000"/>
                  </a:outerShdw>
                </a:effectLst>
              </a:defRPr>
            </a:lvl1pPr>
          </a:lstStyle>
          <a:p>
            <a:r>
              <a:rPr lang="de-DE" noProof="0" smtClean="0"/>
              <a:t>Titelmasterformat durch Klicken bearbeiten</a:t>
            </a:r>
            <a:endParaRPr lang="en-GB" noProof="0" dirty="0"/>
          </a:p>
        </p:txBody>
      </p:sp>
      <p:sp>
        <p:nvSpPr>
          <p:cNvPr id="399363" name="Rectangle 3"/>
          <p:cNvSpPr>
            <a:spLocks noGrp="1" noChangeArrowheads="1"/>
          </p:cNvSpPr>
          <p:nvPr>
            <p:ph type="subTitle" sz="quarter" idx="1"/>
          </p:nvPr>
        </p:nvSpPr>
        <p:spPr>
          <a:xfrm>
            <a:off x="1519262" y="3143248"/>
            <a:ext cx="6553200" cy="338554"/>
          </a:xfrm>
          <a:ln w="12700"/>
        </p:spPr>
        <p:txBody>
          <a:bodyPr lIns="0" tIns="0" rIns="0" bIns="0">
            <a:spAutoFit/>
          </a:bodyPr>
          <a:lstStyle>
            <a:lvl1pPr marL="0" indent="0" algn="r">
              <a:lnSpc>
                <a:spcPct val="100000"/>
              </a:lnSpc>
              <a:defRPr sz="2200">
                <a:solidFill>
                  <a:schemeClr val="bg1"/>
                </a:solidFill>
              </a:defRPr>
            </a:lvl1pPr>
          </a:lstStyle>
          <a:p>
            <a:r>
              <a:rPr lang="de-DE" noProof="0" smtClean="0"/>
              <a:t>Formatvorlage des Untertitelmasters durch Klicken bearbeiten</a:t>
            </a:r>
            <a:endParaRPr lang="en-GB" noProof="0" dirty="0"/>
          </a:p>
        </p:txBody>
      </p:sp>
      <p:sp>
        <p:nvSpPr>
          <p:cNvPr id="15" name="Tijdelijke aanduiding voor tekst 14"/>
          <p:cNvSpPr>
            <a:spLocks noGrp="1"/>
          </p:cNvSpPr>
          <p:nvPr>
            <p:ph type="body" sz="quarter" idx="10"/>
          </p:nvPr>
        </p:nvSpPr>
        <p:spPr>
          <a:xfrm>
            <a:off x="1519200" y="3584049"/>
            <a:ext cx="6552000" cy="276999"/>
          </a:xfrm>
          <a:noFill/>
          <a:ln w="12700">
            <a:noFill/>
            <a:miter lim="800000"/>
            <a:headEnd/>
            <a:tailEnd/>
          </a:ln>
        </p:spPr>
        <p:txBody>
          <a:bodyPr lIns="0" tIns="0" rIns="0" bIns="0">
            <a:spAutoFit/>
          </a:bodyPr>
          <a:lstStyle>
            <a:lvl1pPr marL="0" indent="0" algn="r" rtl="0" eaLnBrk="1" fontAlgn="base" hangingPunct="1">
              <a:lnSpc>
                <a:spcPct val="100000"/>
              </a:lnSpc>
              <a:spcBef>
                <a:spcPct val="10000"/>
              </a:spcBef>
              <a:spcAft>
                <a:spcPct val="20000"/>
              </a:spcAft>
              <a:buClr>
                <a:srgbClr val="007000"/>
              </a:buClr>
              <a:buChar char="•"/>
              <a:defRPr lang="nl-NL" sz="1800" baseline="0" noProof="0" dirty="0" smtClean="0">
                <a:solidFill>
                  <a:schemeClr val="bg1"/>
                </a:solidFill>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smtClean="0"/>
              <a:t>Textmasterformat bearbeiten</a:t>
            </a:r>
          </a:p>
        </p:txBody>
      </p:sp>
      <p:sp>
        <p:nvSpPr>
          <p:cNvPr id="16" name="Tijdelijke aanduiding voor tekst 14"/>
          <p:cNvSpPr>
            <a:spLocks noGrp="1"/>
          </p:cNvSpPr>
          <p:nvPr>
            <p:ph type="body" sz="quarter" idx="11"/>
          </p:nvPr>
        </p:nvSpPr>
        <p:spPr>
          <a:xfrm>
            <a:off x="1519200" y="4293096"/>
            <a:ext cx="6552000" cy="215444"/>
          </a:xfrm>
          <a:noFill/>
          <a:ln w="12700">
            <a:noFill/>
            <a:miter lim="800000"/>
            <a:headEnd/>
            <a:tailEnd/>
          </a:ln>
        </p:spPr>
        <p:txBody>
          <a:bodyPr lIns="0" tIns="0" rIns="0" bIns="0">
            <a:spAutoFit/>
          </a:bodyPr>
          <a:lstStyle>
            <a:lvl1pPr marL="0" marR="0" indent="0" algn="r" defTabSz="914400" rtl="0" eaLnBrk="1" fontAlgn="base" latinLnBrk="0" hangingPunct="1">
              <a:lnSpc>
                <a:spcPct val="100000"/>
              </a:lnSpc>
              <a:spcBef>
                <a:spcPct val="10000"/>
              </a:spcBef>
              <a:spcAft>
                <a:spcPct val="20000"/>
              </a:spcAft>
              <a:buClr>
                <a:srgbClr val="007000"/>
              </a:buClr>
              <a:buSzTx/>
              <a:buFontTx/>
              <a:buNone/>
              <a:tabLst/>
              <a:defRPr kumimoji="0" lang="en-GB" sz="1400" b="0" i="0" u="none" strike="noStrike" kern="0" cap="none" spc="0" normalizeH="0" baseline="0" noProof="0" dirty="0" smtClean="0">
                <a:ln>
                  <a:noFill/>
                </a:ln>
                <a:solidFill>
                  <a:schemeClr val="bg1"/>
                </a:solidFill>
                <a:effectLst/>
                <a:uLnTx/>
                <a:uFillTx/>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noProof="0" smtClean="0"/>
              <a:t>Textmasterformat bearbeiten</a:t>
            </a:r>
          </a:p>
        </p:txBody>
      </p:sp>
    </p:spTree>
    <p:extLst>
      <p:ext uri="{BB962C8B-B14F-4D97-AF65-F5344CB8AC3E}">
        <p14:creationId xmlns:p14="http://schemas.microsoft.com/office/powerpoint/2010/main" val="466157964"/>
      </p:ext>
    </p:extLst>
  </p:cSld>
  <p:clrMapOvr>
    <a:masterClrMapping/>
  </p:clrMapOvr>
  <p:hf hdr="0" ftr="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de-DE" noProof="0" smtClean="0"/>
              <a:t>Titelmasterformat durch Klicken bearbeiten</a:t>
            </a:r>
            <a:endParaRPr lang="en-GB" noProof="0" dirty="0"/>
          </a:p>
        </p:txBody>
      </p:sp>
      <p:sp>
        <p:nvSpPr>
          <p:cNvPr id="3" name="Tijdelijke aanduiding voor inhoud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noProof="0" dirty="0"/>
          </a:p>
        </p:txBody>
      </p:sp>
    </p:spTree>
    <p:extLst>
      <p:ext uri="{BB962C8B-B14F-4D97-AF65-F5344CB8AC3E}">
        <p14:creationId xmlns:p14="http://schemas.microsoft.com/office/powerpoint/2010/main" val="5508004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_Sectiekop">
    <p:spTree>
      <p:nvGrpSpPr>
        <p:cNvPr id="1" name=""/>
        <p:cNvGrpSpPr/>
        <p:nvPr/>
      </p:nvGrpSpPr>
      <p:grpSpPr>
        <a:xfrm>
          <a:off x="0" y="0"/>
          <a:ext cx="0" cy="0"/>
          <a:chOff x="0" y="0"/>
          <a:chExt cx="0" cy="0"/>
        </a:xfrm>
      </p:grpSpPr>
      <p:sp>
        <p:nvSpPr>
          <p:cNvPr id="2" name="Titel 1"/>
          <p:cNvSpPr>
            <a:spLocks noGrp="1"/>
          </p:cNvSpPr>
          <p:nvPr>
            <p:ph type="title"/>
          </p:nvPr>
        </p:nvSpPr>
        <p:spPr>
          <a:xfrm>
            <a:off x="714348" y="2928934"/>
            <a:ext cx="7772400" cy="1362075"/>
          </a:xfrm>
        </p:spPr>
        <p:txBody>
          <a:bodyPr anchor="ctr"/>
          <a:lstStyle>
            <a:lvl1pPr algn="r">
              <a:defRPr sz="3600" b="1" cap="none" baseline="0">
                <a:effectLst>
                  <a:glow rad="63500">
                    <a:schemeClr val="accent5">
                      <a:satMod val="175000"/>
                      <a:alpha val="40000"/>
                    </a:schemeClr>
                  </a:glow>
                  <a:reflection blurRad="6350" stA="50000" endA="300" endPos="50000" dist="29997" dir="5400000" sy="-100000" algn="bl" rotWithShape="0"/>
                </a:effectLst>
              </a:defRPr>
            </a:lvl1pPr>
          </a:lstStyle>
          <a:p>
            <a:r>
              <a:rPr lang="de-DE" noProof="0" smtClean="0"/>
              <a:t>Titelmasterformat durch Klicken bearbeiten</a:t>
            </a:r>
            <a:endParaRPr lang="en-GB" noProof="0"/>
          </a:p>
        </p:txBody>
      </p:sp>
    </p:spTree>
    <p:extLst>
      <p:ext uri="{BB962C8B-B14F-4D97-AF65-F5344CB8AC3E}">
        <p14:creationId xmlns:p14="http://schemas.microsoft.com/office/powerpoint/2010/main" val="37873689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Rounded MT Bold" pitchFamily="34" charset="0"/>
              </a:defRPr>
            </a:lvl1pPr>
          </a:lstStyle>
          <a:p>
            <a:r>
              <a:rPr lang="de-DE" noProof="0" smtClean="0"/>
              <a:t>Titelmasterformat durch Klicken bearbeiten</a:t>
            </a:r>
            <a:endParaRPr lang="en-GB" noProof="0" dirty="0"/>
          </a:p>
        </p:txBody>
      </p:sp>
    </p:spTree>
    <p:extLst>
      <p:ext uri="{BB962C8B-B14F-4D97-AF65-F5344CB8AC3E}">
        <p14:creationId xmlns:p14="http://schemas.microsoft.com/office/powerpoint/2010/main" val="40888959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3883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1"/>
          <p:cNvSpPr>
            <a:spLocks noGrp="1" noChangeArrowheads="1"/>
          </p:cNvSpPr>
          <p:nvPr>
            <p:ph type="ftr" sz="quarter" idx="10"/>
          </p:nvPr>
        </p:nvSpPr>
        <p:spPr>
          <a:xfrm>
            <a:off x="4356100" y="6497638"/>
            <a:ext cx="4787900" cy="360362"/>
          </a:xfrm>
          <a:prstGeom prst="rect">
            <a:avLst/>
          </a:prstGeom>
        </p:spPr>
        <p:txBody>
          <a:bodyPr/>
          <a:lstStyle>
            <a:lvl1pPr eaLnBrk="0" hangingPunct="0">
              <a:defRPr>
                <a:latin typeface="Arial" charset="0"/>
                <a:cs typeface="+mn-cs"/>
              </a:defRPr>
            </a:lvl1pPr>
          </a:lstStyle>
          <a:p>
            <a:pPr>
              <a:defRPr/>
            </a:pPr>
            <a:endParaRPr lang="en-GB">
              <a:solidFill>
                <a:srgbClr val="FFFFFF"/>
              </a:solidFill>
            </a:endParaRPr>
          </a:p>
        </p:txBody>
      </p:sp>
    </p:spTree>
    <p:extLst>
      <p:ext uri="{BB962C8B-B14F-4D97-AF65-F5344CB8AC3E}">
        <p14:creationId xmlns:p14="http://schemas.microsoft.com/office/powerpoint/2010/main" val="7957763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2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nl-NL" noProof="0" smtClean="0"/>
              <a:t>Klik om de stijl te bewerken</a:t>
            </a:r>
            <a:endParaRPr lang="en-GB" noProof="0" dirty="0"/>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noProof="0" dirty="0"/>
          </a:p>
        </p:txBody>
      </p:sp>
    </p:spTree>
    <p:extLst>
      <p:ext uri="{BB962C8B-B14F-4D97-AF65-F5344CB8AC3E}">
        <p14:creationId xmlns:p14="http://schemas.microsoft.com/office/powerpoint/2010/main" val="17067929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rgbClr val="007000"/>
        </a:solidFill>
        <a:effectLst/>
      </p:bgPr>
    </p:bg>
    <p:spTree>
      <p:nvGrpSpPr>
        <p:cNvPr id="1" name=""/>
        <p:cNvGrpSpPr/>
        <p:nvPr/>
      </p:nvGrpSpPr>
      <p:grpSpPr>
        <a:xfrm>
          <a:off x="0" y="0"/>
          <a:ext cx="0" cy="0"/>
          <a:chOff x="0" y="0"/>
          <a:chExt cx="0" cy="0"/>
        </a:xfrm>
      </p:grpSpPr>
      <p:sp>
        <p:nvSpPr>
          <p:cNvPr id="6" name="Rechthoek 3"/>
          <p:cNvSpPr>
            <a:spLocks noChangeArrowheads="1"/>
          </p:cNvSpPr>
          <p:nvPr/>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sp>
        <p:nvSpPr>
          <p:cNvPr id="7" name="Rectangle 53"/>
          <p:cNvSpPr>
            <a:spLocks noChangeArrowheads="1"/>
          </p:cNvSpPr>
          <p:nvPr/>
        </p:nvSpPr>
        <p:spPr bwMode="auto">
          <a:xfrm>
            <a:off x="684213" y="2276475"/>
            <a:ext cx="7315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000066"/>
              </a:solidFill>
              <a:cs typeface="Arial" pitchFamily="34" charset="0"/>
            </a:endParaRPr>
          </a:p>
        </p:txBody>
      </p:sp>
      <p:pic>
        <p:nvPicPr>
          <p:cNvPr id="8" name="Picture 54" descr="C:\Mijn_documenten\Mijn afbeeldingen\Qrossroads poster\ECA_PMS [Converted].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hoek 6"/>
          <p:cNvSpPr>
            <a:spLocks noChangeArrowheads="1"/>
          </p:cNvSpPr>
          <p:nvPr userDrawn="1"/>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 name="Picture 54" descr="C:\Mijn_documenten\Mijn afbeeldingen\Qrossroads poster\ECA_PMS [Converted].t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62" name="Rectangle 2"/>
          <p:cNvSpPr>
            <a:spLocks noGrp="1" noChangeArrowheads="1"/>
          </p:cNvSpPr>
          <p:nvPr>
            <p:ph type="ctrTitle" sz="quarter"/>
          </p:nvPr>
        </p:nvSpPr>
        <p:spPr>
          <a:xfrm>
            <a:off x="757262" y="2276475"/>
            <a:ext cx="7315200" cy="427038"/>
          </a:xfrm>
          <a:ln w="12700"/>
        </p:spPr>
        <p:txBody>
          <a:bodyPr lIns="0" tIns="0" rIns="0" bIns="0" anchor="b">
            <a:spAutoFit/>
          </a:bodyPr>
          <a:lstStyle>
            <a:lvl1pPr marL="0" indent="0" algn="r">
              <a:defRPr b="1" baseline="0">
                <a:solidFill>
                  <a:schemeClr val="bg1"/>
                </a:solidFill>
                <a:effectLst>
                  <a:outerShdw blurRad="38100" dist="38100" dir="2700000" algn="tl">
                    <a:srgbClr val="000000"/>
                  </a:outerShdw>
                </a:effectLst>
              </a:defRPr>
            </a:lvl1pPr>
          </a:lstStyle>
          <a:p>
            <a:r>
              <a:rPr lang="de-DE" noProof="0" smtClean="0"/>
              <a:t>Titelmasterformat durch Klicken bearbeiten</a:t>
            </a:r>
            <a:endParaRPr lang="en-GB" noProof="0" dirty="0"/>
          </a:p>
        </p:txBody>
      </p:sp>
      <p:sp>
        <p:nvSpPr>
          <p:cNvPr id="399363" name="Rectangle 3"/>
          <p:cNvSpPr>
            <a:spLocks noGrp="1" noChangeArrowheads="1"/>
          </p:cNvSpPr>
          <p:nvPr>
            <p:ph type="subTitle" sz="quarter" idx="1"/>
          </p:nvPr>
        </p:nvSpPr>
        <p:spPr>
          <a:xfrm>
            <a:off x="1519262" y="3143248"/>
            <a:ext cx="6553200" cy="338554"/>
          </a:xfrm>
          <a:ln w="12700"/>
        </p:spPr>
        <p:txBody>
          <a:bodyPr lIns="0" tIns="0" rIns="0" bIns="0">
            <a:spAutoFit/>
          </a:bodyPr>
          <a:lstStyle>
            <a:lvl1pPr marL="0" indent="0" algn="r">
              <a:lnSpc>
                <a:spcPct val="100000"/>
              </a:lnSpc>
              <a:defRPr sz="2200">
                <a:solidFill>
                  <a:schemeClr val="bg1"/>
                </a:solidFill>
              </a:defRPr>
            </a:lvl1pPr>
          </a:lstStyle>
          <a:p>
            <a:r>
              <a:rPr lang="de-DE" noProof="0" smtClean="0"/>
              <a:t>Formatvorlage des Untertitelmasters durch Klicken bearbeiten</a:t>
            </a:r>
            <a:endParaRPr lang="en-GB" noProof="0" dirty="0"/>
          </a:p>
        </p:txBody>
      </p:sp>
      <p:sp>
        <p:nvSpPr>
          <p:cNvPr id="15" name="Tijdelijke aanduiding voor tekst 14"/>
          <p:cNvSpPr>
            <a:spLocks noGrp="1"/>
          </p:cNvSpPr>
          <p:nvPr>
            <p:ph type="body" sz="quarter" idx="10"/>
          </p:nvPr>
        </p:nvSpPr>
        <p:spPr>
          <a:xfrm>
            <a:off x="1519200" y="3584049"/>
            <a:ext cx="6552000" cy="276999"/>
          </a:xfrm>
          <a:noFill/>
          <a:ln w="12700">
            <a:noFill/>
            <a:miter lim="800000"/>
            <a:headEnd/>
            <a:tailEnd/>
          </a:ln>
        </p:spPr>
        <p:txBody>
          <a:bodyPr lIns="0" tIns="0" rIns="0" bIns="0">
            <a:spAutoFit/>
          </a:bodyPr>
          <a:lstStyle>
            <a:lvl1pPr marL="0" indent="0" algn="r" rtl="0" eaLnBrk="1" fontAlgn="base" hangingPunct="1">
              <a:lnSpc>
                <a:spcPct val="100000"/>
              </a:lnSpc>
              <a:spcBef>
                <a:spcPct val="10000"/>
              </a:spcBef>
              <a:spcAft>
                <a:spcPct val="20000"/>
              </a:spcAft>
              <a:buClr>
                <a:srgbClr val="007000"/>
              </a:buClr>
              <a:buChar char="•"/>
              <a:defRPr lang="nl-NL" sz="1800" baseline="0" noProof="0" dirty="0" smtClean="0">
                <a:solidFill>
                  <a:schemeClr val="bg1"/>
                </a:solidFill>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smtClean="0"/>
              <a:t>Textmasterformat bearbeiten</a:t>
            </a:r>
          </a:p>
        </p:txBody>
      </p:sp>
      <p:sp>
        <p:nvSpPr>
          <p:cNvPr id="16" name="Tijdelijke aanduiding voor tekst 14"/>
          <p:cNvSpPr>
            <a:spLocks noGrp="1"/>
          </p:cNvSpPr>
          <p:nvPr>
            <p:ph type="body" sz="quarter" idx="11"/>
          </p:nvPr>
        </p:nvSpPr>
        <p:spPr>
          <a:xfrm>
            <a:off x="1519200" y="4293096"/>
            <a:ext cx="6552000" cy="215444"/>
          </a:xfrm>
          <a:noFill/>
          <a:ln w="12700">
            <a:noFill/>
            <a:miter lim="800000"/>
            <a:headEnd/>
            <a:tailEnd/>
          </a:ln>
        </p:spPr>
        <p:txBody>
          <a:bodyPr lIns="0" tIns="0" rIns="0" bIns="0">
            <a:spAutoFit/>
          </a:bodyPr>
          <a:lstStyle>
            <a:lvl1pPr marL="0" marR="0" indent="0" algn="r" defTabSz="914400" rtl="0" eaLnBrk="1" fontAlgn="base" latinLnBrk="0" hangingPunct="1">
              <a:lnSpc>
                <a:spcPct val="100000"/>
              </a:lnSpc>
              <a:spcBef>
                <a:spcPct val="10000"/>
              </a:spcBef>
              <a:spcAft>
                <a:spcPct val="20000"/>
              </a:spcAft>
              <a:buClr>
                <a:srgbClr val="007000"/>
              </a:buClr>
              <a:buSzTx/>
              <a:buFontTx/>
              <a:buNone/>
              <a:tabLst/>
              <a:defRPr kumimoji="0" lang="en-GB" sz="1400" b="0" i="0" u="none" strike="noStrike" kern="0" cap="none" spc="0" normalizeH="0" baseline="0" noProof="0" dirty="0" smtClean="0">
                <a:ln>
                  <a:noFill/>
                </a:ln>
                <a:solidFill>
                  <a:schemeClr val="bg1"/>
                </a:solidFill>
                <a:effectLst/>
                <a:uLnTx/>
                <a:uFillTx/>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noProof="0" smtClean="0"/>
              <a:t>Textmasterformat bearbeiten</a:t>
            </a:r>
          </a:p>
        </p:txBody>
      </p:sp>
    </p:spTree>
    <p:extLst>
      <p:ext uri="{BB962C8B-B14F-4D97-AF65-F5344CB8AC3E}">
        <p14:creationId xmlns:p14="http://schemas.microsoft.com/office/powerpoint/2010/main" val="997470841"/>
      </p:ext>
    </p:extLst>
  </p:cSld>
  <p:clrMapOvr>
    <a:masterClrMapping/>
  </p:clrMapOvr>
  <p:hf hdr="0" ftr="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de-DE" noProof="0" smtClean="0"/>
              <a:t>Titelmasterformat durch Klicken bearbeiten</a:t>
            </a:r>
            <a:endParaRPr lang="en-GB" noProof="0" dirty="0"/>
          </a:p>
        </p:txBody>
      </p:sp>
      <p:sp>
        <p:nvSpPr>
          <p:cNvPr id="3" name="Tijdelijke aanduiding voor inhoud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noProof="0" dirty="0"/>
          </a:p>
        </p:txBody>
      </p:sp>
    </p:spTree>
    <p:extLst>
      <p:ext uri="{BB962C8B-B14F-4D97-AF65-F5344CB8AC3E}">
        <p14:creationId xmlns:p14="http://schemas.microsoft.com/office/powerpoint/2010/main" val="1479771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Diapozitiv titlu">
    <p:spTree>
      <p:nvGrpSpPr>
        <p:cNvPr id="1" name=""/>
        <p:cNvGrpSpPr/>
        <p:nvPr/>
      </p:nvGrpSpPr>
      <p:grpSpPr>
        <a:xfrm>
          <a:off x="0" y="0"/>
          <a:ext cx="0" cy="0"/>
          <a:chOff x="0" y="0"/>
          <a:chExt cx="0" cy="0"/>
        </a:xfrm>
      </p:grpSpPr>
      <p:sp>
        <p:nvSpPr>
          <p:cNvPr id="2" name="Titlu 1"/>
          <p:cNvSpPr>
            <a:spLocks noGrp="1"/>
          </p:cNvSpPr>
          <p:nvPr>
            <p:ph type="ctrTitle"/>
          </p:nvPr>
        </p:nvSpPr>
        <p:spPr>
          <a:xfrm>
            <a:off x="685800" y="2130425"/>
            <a:ext cx="7772400" cy="1470025"/>
          </a:xfrm>
        </p:spPr>
        <p:txBody>
          <a:bodyPr/>
          <a:lstStyle/>
          <a:p>
            <a:r>
              <a:rPr lang="ro-RO" smtClean="0"/>
              <a:t>Faceți clic pentru a edita stilul de titlu Coordonator</a:t>
            </a:r>
            <a:endParaRPr lang="ro-RO"/>
          </a:p>
        </p:txBody>
      </p:sp>
      <p:sp>
        <p:nvSpPr>
          <p:cNvPr id="3" name="Subtitlu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o-RO" smtClean="0"/>
              <a:t>Faceți clic pentru editarea stilului de subtitlu al coordonatorului</a:t>
            </a:r>
            <a:endParaRPr lang="ro-RO"/>
          </a:p>
        </p:txBody>
      </p:sp>
      <p:sp>
        <p:nvSpPr>
          <p:cNvPr id="4" name="Substituent dată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ro-RO"/>
          </a:p>
        </p:txBody>
      </p:sp>
      <p:sp>
        <p:nvSpPr>
          <p:cNvPr id="5" name="Substituent subsol 4"/>
          <p:cNvSpPr>
            <a:spLocks noGrp="1"/>
          </p:cNvSpPr>
          <p:nvPr>
            <p:ph type="ftr" sz="quarter" idx="11"/>
          </p:nvPr>
        </p:nvSpPr>
        <p:spPr>
          <a:xfrm>
            <a:off x="914400" y="6248400"/>
            <a:ext cx="5657864" cy="457200"/>
          </a:xfrm>
          <a:prstGeom prst="rect">
            <a:avLst/>
          </a:prstGeom>
        </p:spPr>
        <p:txBody>
          <a:bodyPr/>
          <a:lstStyle>
            <a:lvl1pPr>
              <a:defRPr/>
            </a:lvl1pPr>
          </a:lstStyle>
          <a:p>
            <a:pPr>
              <a:defRPr/>
            </a:pPr>
            <a:endParaRPr lang="ro-RO"/>
          </a:p>
        </p:txBody>
      </p:sp>
      <p:sp>
        <p:nvSpPr>
          <p:cNvPr id="6" name="Substituent număr diapozitiv 5"/>
          <p:cNvSpPr>
            <a:spLocks noGrp="1"/>
          </p:cNvSpPr>
          <p:nvPr>
            <p:ph type="sldNum" sz="quarter" idx="12"/>
          </p:nvPr>
        </p:nvSpPr>
        <p:spPr>
          <a:xfrm>
            <a:off x="8358214" y="6257948"/>
            <a:ext cx="533400" cy="457200"/>
          </a:xfrm>
          <a:prstGeom prst="rect">
            <a:avLst/>
          </a:prstGeom>
        </p:spPr>
        <p:txBody>
          <a:bodyPr/>
          <a:lstStyle>
            <a:lvl1pPr>
              <a:defRPr/>
            </a:lvl1pPr>
          </a:lstStyle>
          <a:p>
            <a:pPr>
              <a:defRPr/>
            </a:pPr>
            <a:fld id="{2C53A58F-B9C3-432A-A6D2-58436D34F7E1}" type="slidenum">
              <a:rPr lang="ro-RO"/>
              <a:pPr>
                <a:defRPr/>
              </a:pPr>
              <a:t>‹nr.›</a:t>
            </a:fld>
            <a:endParaRPr lang="ro-RO"/>
          </a:p>
        </p:txBody>
      </p:sp>
    </p:spTree>
    <p:extLst>
      <p:ext uri="{BB962C8B-B14F-4D97-AF65-F5344CB8AC3E}">
        <p14:creationId xmlns:p14="http://schemas.microsoft.com/office/powerpoint/2010/main" val="19586658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_Sectiekop">
    <p:spTree>
      <p:nvGrpSpPr>
        <p:cNvPr id="1" name=""/>
        <p:cNvGrpSpPr/>
        <p:nvPr/>
      </p:nvGrpSpPr>
      <p:grpSpPr>
        <a:xfrm>
          <a:off x="0" y="0"/>
          <a:ext cx="0" cy="0"/>
          <a:chOff x="0" y="0"/>
          <a:chExt cx="0" cy="0"/>
        </a:xfrm>
      </p:grpSpPr>
      <p:sp>
        <p:nvSpPr>
          <p:cNvPr id="2" name="Titel 1"/>
          <p:cNvSpPr>
            <a:spLocks noGrp="1"/>
          </p:cNvSpPr>
          <p:nvPr>
            <p:ph type="title"/>
          </p:nvPr>
        </p:nvSpPr>
        <p:spPr>
          <a:xfrm>
            <a:off x="714348" y="2928934"/>
            <a:ext cx="7772400" cy="1362075"/>
          </a:xfrm>
        </p:spPr>
        <p:txBody>
          <a:bodyPr anchor="ctr"/>
          <a:lstStyle>
            <a:lvl1pPr algn="r">
              <a:defRPr sz="3600" b="1" cap="none" baseline="0">
                <a:effectLst>
                  <a:glow rad="63500">
                    <a:schemeClr val="accent5">
                      <a:satMod val="175000"/>
                      <a:alpha val="40000"/>
                    </a:schemeClr>
                  </a:glow>
                  <a:reflection blurRad="6350" stA="50000" endA="300" endPos="50000" dist="29997" dir="5400000" sy="-100000" algn="bl" rotWithShape="0"/>
                </a:effectLst>
              </a:defRPr>
            </a:lvl1pPr>
          </a:lstStyle>
          <a:p>
            <a:r>
              <a:rPr lang="de-DE" noProof="0" smtClean="0"/>
              <a:t>Titelmasterformat durch Klicken bearbeiten</a:t>
            </a:r>
            <a:endParaRPr lang="en-GB" noProof="0"/>
          </a:p>
        </p:txBody>
      </p:sp>
    </p:spTree>
    <p:extLst>
      <p:ext uri="{BB962C8B-B14F-4D97-AF65-F5344CB8AC3E}">
        <p14:creationId xmlns:p14="http://schemas.microsoft.com/office/powerpoint/2010/main" val="15632808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Rounded MT Bold" pitchFamily="34" charset="0"/>
              </a:defRPr>
            </a:lvl1pPr>
          </a:lstStyle>
          <a:p>
            <a:r>
              <a:rPr lang="de-DE" noProof="0" smtClean="0"/>
              <a:t>Titelmasterformat durch Klicken bearbeiten</a:t>
            </a:r>
            <a:endParaRPr lang="en-GB" noProof="0" dirty="0"/>
          </a:p>
        </p:txBody>
      </p:sp>
    </p:spTree>
    <p:extLst>
      <p:ext uri="{BB962C8B-B14F-4D97-AF65-F5344CB8AC3E}">
        <p14:creationId xmlns:p14="http://schemas.microsoft.com/office/powerpoint/2010/main" val="40935953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28408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1"/>
          <p:cNvSpPr>
            <a:spLocks noGrp="1" noChangeArrowheads="1"/>
          </p:cNvSpPr>
          <p:nvPr>
            <p:ph type="ftr" sz="quarter" idx="10"/>
          </p:nvPr>
        </p:nvSpPr>
        <p:spPr>
          <a:xfrm>
            <a:off x="4356100" y="6497638"/>
            <a:ext cx="4787900" cy="360362"/>
          </a:xfrm>
          <a:prstGeom prst="rect">
            <a:avLst/>
          </a:prstGeom>
        </p:spPr>
        <p:txBody>
          <a:bodyPr/>
          <a:lstStyle>
            <a:lvl1pPr eaLnBrk="0" hangingPunct="0">
              <a:defRPr>
                <a:latin typeface="Arial" charset="0"/>
                <a:cs typeface="+mn-cs"/>
              </a:defRPr>
            </a:lvl1pPr>
          </a:lstStyle>
          <a:p>
            <a:pPr>
              <a:defRPr/>
            </a:pPr>
            <a:endParaRPr lang="en-GB">
              <a:solidFill>
                <a:srgbClr val="FFFFFF"/>
              </a:solidFill>
            </a:endParaRPr>
          </a:p>
        </p:txBody>
      </p:sp>
    </p:spTree>
    <p:extLst>
      <p:ext uri="{BB962C8B-B14F-4D97-AF65-F5344CB8AC3E}">
        <p14:creationId xmlns:p14="http://schemas.microsoft.com/office/powerpoint/2010/main" val="30290063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2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nl-NL" noProof="0" smtClean="0"/>
              <a:t>Klik om de stijl te bewerken</a:t>
            </a:r>
            <a:endParaRPr lang="en-GB" noProof="0" dirty="0"/>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noProof="0" dirty="0"/>
          </a:p>
        </p:txBody>
      </p:sp>
    </p:spTree>
    <p:extLst>
      <p:ext uri="{BB962C8B-B14F-4D97-AF65-F5344CB8AC3E}">
        <p14:creationId xmlns:p14="http://schemas.microsoft.com/office/powerpoint/2010/main" val="39113020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rgbClr val="007000"/>
        </a:solidFill>
        <a:effectLst/>
      </p:bgPr>
    </p:bg>
    <p:spTree>
      <p:nvGrpSpPr>
        <p:cNvPr id="1" name=""/>
        <p:cNvGrpSpPr/>
        <p:nvPr/>
      </p:nvGrpSpPr>
      <p:grpSpPr>
        <a:xfrm>
          <a:off x="0" y="0"/>
          <a:ext cx="0" cy="0"/>
          <a:chOff x="0" y="0"/>
          <a:chExt cx="0" cy="0"/>
        </a:xfrm>
      </p:grpSpPr>
      <p:sp>
        <p:nvSpPr>
          <p:cNvPr id="6" name="Rechthoek 3"/>
          <p:cNvSpPr>
            <a:spLocks noChangeArrowheads="1"/>
          </p:cNvSpPr>
          <p:nvPr/>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sp>
        <p:nvSpPr>
          <p:cNvPr id="7" name="Rectangle 53"/>
          <p:cNvSpPr>
            <a:spLocks noChangeArrowheads="1"/>
          </p:cNvSpPr>
          <p:nvPr/>
        </p:nvSpPr>
        <p:spPr bwMode="auto">
          <a:xfrm>
            <a:off x="684213" y="2276475"/>
            <a:ext cx="7315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000066"/>
              </a:solidFill>
              <a:cs typeface="Arial" pitchFamily="34" charset="0"/>
            </a:endParaRPr>
          </a:p>
        </p:txBody>
      </p:sp>
      <p:pic>
        <p:nvPicPr>
          <p:cNvPr id="8" name="Picture 54" descr="C:\Mijn_documenten\Mijn afbeeldingen\Qrossroads poster\ECA_PMS [Converted].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hoek 6"/>
          <p:cNvSpPr>
            <a:spLocks noChangeArrowheads="1"/>
          </p:cNvSpPr>
          <p:nvPr userDrawn="1"/>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 name="Picture 54" descr="C:\Mijn_documenten\Mijn afbeeldingen\Qrossroads poster\ECA_PMS [Converted].t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62" name="Rectangle 2"/>
          <p:cNvSpPr>
            <a:spLocks noGrp="1" noChangeArrowheads="1"/>
          </p:cNvSpPr>
          <p:nvPr>
            <p:ph type="ctrTitle" sz="quarter"/>
          </p:nvPr>
        </p:nvSpPr>
        <p:spPr>
          <a:xfrm>
            <a:off x="757262" y="2276475"/>
            <a:ext cx="7315200" cy="427038"/>
          </a:xfrm>
          <a:ln w="12700"/>
        </p:spPr>
        <p:txBody>
          <a:bodyPr lIns="0" tIns="0" rIns="0" bIns="0" anchor="b">
            <a:spAutoFit/>
          </a:bodyPr>
          <a:lstStyle>
            <a:lvl1pPr marL="0" indent="0" algn="r">
              <a:defRPr b="1" baseline="0">
                <a:solidFill>
                  <a:schemeClr val="bg1"/>
                </a:solidFill>
                <a:effectLst>
                  <a:outerShdw blurRad="38100" dist="38100" dir="2700000" algn="tl">
                    <a:srgbClr val="000000"/>
                  </a:outerShdw>
                </a:effectLst>
              </a:defRPr>
            </a:lvl1pPr>
          </a:lstStyle>
          <a:p>
            <a:r>
              <a:rPr lang="de-DE" noProof="0" smtClean="0"/>
              <a:t>Titelmasterformat durch Klicken bearbeiten</a:t>
            </a:r>
            <a:endParaRPr lang="en-GB" noProof="0" dirty="0"/>
          </a:p>
        </p:txBody>
      </p:sp>
      <p:sp>
        <p:nvSpPr>
          <p:cNvPr id="399363" name="Rectangle 3"/>
          <p:cNvSpPr>
            <a:spLocks noGrp="1" noChangeArrowheads="1"/>
          </p:cNvSpPr>
          <p:nvPr>
            <p:ph type="subTitle" sz="quarter" idx="1"/>
          </p:nvPr>
        </p:nvSpPr>
        <p:spPr>
          <a:xfrm>
            <a:off x="1519262" y="3143248"/>
            <a:ext cx="6553200" cy="338554"/>
          </a:xfrm>
          <a:ln w="12700"/>
        </p:spPr>
        <p:txBody>
          <a:bodyPr lIns="0" tIns="0" rIns="0" bIns="0">
            <a:spAutoFit/>
          </a:bodyPr>
          <a:lstStyle>
            <a:lvl1pPr marL="0" indent="0" algn="r">
              <a:lnSpc>
                <a:spcPct val="100000"/>
              </a:lnSpc>
              <a:defRPr sz="2200">
                <a:solidFill>
                  <a:schemeClr val="bg1"/>
                </a:solidFill>
              </a:defRPr>
            </a:lvl1pPr>
          </a:lstStyle>
          <a:p>
            <a:r>
              <a:rPr lang="de-DE" noProof="0" smtClean="0"/>
              <a:t>Formatvorlage des Untertitelmasters durch Klicken bearbeiten</a:t>
            </a:r>
            <a:endParaRPr lang="en-GB" noProof="0" dirty="0"/>
          </a:p>
        </p:txBody>
      </p:sp>
      <p:sp>
        <p:nvSpPr>
          <p:cNvPr id="15" name="Tijdelijke aanduiding voor tekst 14"/>
          <p:cNvSpPr>
            <a:spLocks noGrp="1"/>
          </p:cNvSpPr>
          <p:nvPr>
            <p:ph type="body" sz="quarter" idx="10"/>
          </p:nvPr>
        </p:nvSpPr>
        <p:spPr>
          <a:xfrm>
            <a:off x="1519200" y="3584049"/>
            <a:ext cx="6552000" cy="276999"/>
          </a:xfrm>
          <a:noFill/>
          <a:ln w="12700">
            <a:noFill/>
            <a:miter lim="800000"/>
            <a:headEnd/>
            <a:tailEnd/>
          </a:ln>
        </p:spPr>
        <p:txBody>
          <a:bodyPr lIns="0" tIns="0" rIns="0" bIns="0">
            <a:spAutoFit/>
          </a:bodyPr>
          <a:lstStyle>
            <a:lvl1pPr marL="0" indent="0" algn="r" rtl="0" eaLnBrk="1" fontAlgn="base" hangingPunct="1">
              <a:lnSpc>
                <a:spcPct val="100000"/>
              </a:lnSpc>
              <a:spcBef>
                <a:spcPct val="10000"/>
              </a:spcBef>
              <a:spcAft>
                <a:spcPct val="20000"/>
              </a:spcAft>
              <a:buClr>
                <a:srgbClr val="007000"/>
              </a:buClr>
              <a:buChar char="•"/>
              <a:defRPr lang="nl-NL" sz="1800" baseline="0" noProof="0" dirty="0" smtClean="0">
                <a:solidFill>
                  <a:schemeClr val="bg1"/>
                </a:solidFill>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smtClean="0"/>
              <a:t>Textmasterformat bearbeiten</a:t>
            </a:r>
          </a:p>
        </p:txBody>
      </p:sp>
      <p:sp>
        <p:nvSpPr>
          <p:cNvPr id="16" name="Tijdelijke aanduiding voor tekst 14"/>
          <p:cNvSpPr>
            <a:spLocks noGrp="1"/>
          </p:cNvSpPr>
          <p:nvPr>
            <p:ph type="body" sz="quarter" idx="11"/>
          </p:nvPr>
        </p:nvSpPr>
        <p:spPr>
          <a:xfrm>
            <a:off x="1519200" y="4293096"/>
            <a:ext cx="6552000" cy="215444"/>
          </a:xfrm>
          <a:noFill/>
          <a:ln w="12700">
            <a:noFill/>
            <a:miter lim="800000"/>
            <a:headEnd/>
            <a:tailEnd/>
          </a:ln>
        </p:spPr>
        <p:txBody>
          <a:bodyPr lIns="0" tIns="0" rIns="0" bIns="0">
            <a:spAutoFit/>
          </a:bodyPr>
          <a:lstStyle>
            <a:lvl1pPr marL="0" marR="0" indent="0" algn="r" defTabSz="914400" rtl="0" eaLnBrk="1" fontAlgn="base" latinLnBrk="0" hangingPunct="1">
              <a:lnSpc>
                <a:spcPct val="100000"/>
              </a:lnSpc>
              <a:spcBef>
                <a:spcPct val="10000"/>
              </a:spcBef>
              <a:spcAft>
                <a:spcPct val="20000"/>
              </a:spcAft>
              <a:buClr>
                <a:srgbClr val="007000"/>
              </a:buClr>
              <a:buSzTx/>
              <a:buFontTx/>
              <a:buNone/>
              <a:tabLst/>
              <a:defRPr kumimoji="0" lang="en-GB" sz="1400" b="0" i="0" u="none" strike="noStrike" kern="0" cap="none" spc="0" normalizeH="0" baseline="0" noProof="0" dirty="0" smtClean="0">
                <a:ln>
                  <a:noFill/>
                </a:ln>
                <a:solidFill>
                  <a:schemeClr val="bg1"/>
                </a:solidFill>
                <a:effectLst/>
                <a:uLnTx/>
                <a:uFillTx/>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noProof="0" smtClean="0"/>
              <a:t>Textmasterformat bearbeiten</a:t>
            </a:r>
          </a:p>
        </p:txBody>
      </p:sp>
    </p:spTree>
    <p:extLst>
      <p:ext uri="{BB962C8B-B14F-4D97-AF65-F5344CB8AC3E}">
        <p14:creationId xmlns:p14="http://schemas.microsoft.com/office/powerpoint/2010/main" val="3241507339"/>
      </p:ext>
    </p:extLst>
  </p:cSld>
  <p:clrMapOvr>
    <a:masterClrMapping/>
  </p:clrMapOvr>
  <p:hf hdr="0" ftr="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de-DE" noProof="0" smtClean="0"/>
              <a:t>Titelmasterformat durch Klicken bearbeiten</a:t>
            </a:r>
            <a:endParaRPr lang="en-GB" noProof="0" dirty="0"/>
          </a:p>
        </p:txBody>
      </p:sp>
      <p:sp>
        <p:nvSpPr>
          <p:cNvPr id="3" name="Tijdelijke aanduiding voor inhoud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noProof="0" dirty="0"/>
          </a:p>
        </p:txBody>
      </p:sp>
    </p:spTree>
    <p:extLst>
      <p:ext uri="{BB962C8B-B14F-4D97-AF65-F5344CB8AC3E}">
        <p14:creationId xmlns:p14="http://schemas.microsoft.com/office/powerpoint/2010/main" val="4301224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1_Sectiekop">
    <p:spTree>
      <p:nvGrpSpPr>
        <p:cNvPr id="1" name=""/>
        <p:cNvGrpSpPr/>
        <p:nvPr/>
      </p:nvGrpSpPr>
      <p:grpSpPr>
        <a:xfrm>
          <a:off x="0" y="0"/>
          <a:ext cx="0" cy="0"/>
          <a:chOff x="0" y="0"/>
          <a:chExt cx="0" cy="0"/>
        </a:xfrm>
      </p:grpSpPr>
      <p:sp>
        <p:nvSpPr>
          <p:cNvPr id="2" name="Titel 1"/>
          <p:cNvSpPr>
            <a:spLocks noGrp="1"/>
          </p:cNvSpPr>
          <p:nvPr>
            <p:ph type="title"/>
          </p:nvPr>
        </p:nvSpPr>
        <p:spPr>
          <a:xfrm>
            <a:off x="714348" y="2928934"/>
            <a:ext cx="7772400" cy="1362075"/>
          </a:xfrm>
        </p:spPr>
        <p:txBody>
          <a:bodyPr anchor="ctr"/>
          <a:lstStyle>
            <a:lvl1pPr algn="r">
              <a:defRPr sz="3600" b="1" cap="none" baseline="0">
                <a:effectLst>
                  <a:glow rad="63500">
                    <a:schemeClr val="accent5">
                      <a:satMod val="175000"/>
                      <a:alpha val="40000"/>
                    </a:schemeClr>
                  </a:glow>
                  <a:reflection blurRad="6350" stA="50000" endA="300" endPos="50000" dist="29997" dir="5400000" sy="-100000" algn="bl" rotWithShape="0"/>
                </a:effectLst>
              </a:defRPr>
            </a:lvl1pPr>
          </a:lstStyle>
          <a:p>
            <a:r>
              <a:rPr lang="de-DE" noProof="0" smtClean="0"/>
              <a:t>Titelmasterformat durch Klicken bearbeiten</a:t>
            </a:r>
            <a:endParaRPr lang="en-GB" noProof="0"/>
          </a:p>
        </p:txBody>
      </p:sp>
    </p:spTree>
    <p:extLst>
      <p:ext uri="{BB962C8B-B14F-4D97-AF65-F5344CB8AC3E}">
        <p14:creationId xmlns:p14="http://schemas.microsoft.com/office/powerpoint/2010/main" val="36922387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Rounded MT Bold" pitchFamily="34" charset="0"/>
              </a:defRPr>
            </a:lvl1pPr>
          </a:lstStyle>
          <a:p>
            <a:r>
              <a:rPr lang="de-DE" noProof="0" smtClean="0"/>
              <a:t>Titelmasterformat durch Klicken bearbeiten</a:t>
            </a:r>
            <a:endParaRPr lang="en-GB" noProof="0" dirty="0"/>
          </a:p>
        </p:txBody>
      </p:sp>
    </p:spTree>
    <p:extLst>
      <p:ext uri="{BB962C8B-B14F-4D97-AF65-F5344CB8AC3E}">
        <p14:creationId xmlns:p14="http://schemas.microsoft.com/office/powerpoint/2010/main" val="35710096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6280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rgbClr val="007000"/>
        </a:solidFill>
        <a:effectLst/>
      </p:bgPr>
    </p:bg>
    <p:spTree>
      <p:nvGrpSpPr>
        <p:cNvPr id="1" name=""/>
        <p:cNvGrpSpPr/>
        <p:nvPr/>
      </p:nvGrpSpPr>
      <p:grpSpPr>
        <a:xfrm>
          <a:off x="0" y="0"/>
          <a:ext cx="0" cy="0"/>
          <a:chOff x="0" y="0"/>
          <a:chExt cx="0" cy="0"/>
        </a:xfrm>
      </p:grpSpPr>
      <p:sp>
        <p:nvSpPr>
          <p:cNvPr id="4" name="Rechthoek 3"/>
          <p:cNvSpPr/>
          <p:nvPr/>
        </p:nvSpPr>
        <p:spPr bwMode="auto">
          <a:xfrm>
            <a:off x="0" y="5094288"/>
            <a:ext cx="9144000" cy="1763712"/>
          </a:xfrm>
          <a:prstGeom prst="rect">
            <a:avLst/>
          </a:prstGeom>
          <a:solidFill>
            <a:schemeClr val="bg1"/>
          </a:solidFill>
          <a:ln w="12700" cap="flat" cmpd="sng" algn="ctr">
            <a:noFill/>
            <a:prstDash val="solid"/>
            <a:round/>
            <a:headEnd type="none" w="med" len="med"/>
            <a:tailEnd type="none" w="med" len="med"/>
          </a:ln>
          <a:effectLst/>
        </p:spPr>
        <p:txBody>
          <a:bodyPr>
            <a:spAutoFit/>
          </a:bodyPr>
          <a:lstStyle/>
          <a:p>
            <a:pPr>
              <a:defRPr/>
            </a:pPr>
            <a:endParaRPr lang="en-GB" dirty="0">
              <a:solidFill>
                <a:prstClr val="white"/>
              </a:solidFill>
            </a:endParaRPr>
          </a:p>
        </p:txBody>
      </p:sp>
      <p:sp>
        <p:nvSpPr>
          <p:cNvPr id="5" name="Rectangle 53"/>
          <p:cNvSpPr>
            <a:spLocks noChangeArrowheads="1"/>
          </p:cNvSpPr>
          <p:nvPr/>
        </p:nvSpPr>
        <p:spPr bwMode="auto">
          <a:xfrm>
            <a:off x="684213" y="2276475"/>
            <a:ext cx="7315200" cy="427038"/>
          </a:xfrm>
          <a:prstGeom prst="rect">
            <a:avLst/>
          </a:prstGeom>
          <a:noFill/>
          <a:ln w="12700">
            <a:noFill/>
            <a:miter lim="800000"/>
            <a:headEnd/>
            <a:tailEnd/>
          </a:ln>
          <a:effectLst/>
        </p:spPr>
        <p:txBody>
          <a:bodyPr lIns="0" tIns="0" rIns="0" bIns="0" anchor="b">
            <a:spAutoFit/>
          </a:bodyPr>
          <a:lstStyle/>
          <a:p>
            <a:pPr>
              <a:defRPr/>
            </a:pPr>
            <a:endParaRPr lang="en-GB" dirty="0">
              <a:solidFill>
                <a:prstClr val="black"/>
              </a:solidFill>
            </a:endParaRPr>
          </a:p>
        </p:txBody>
      </p:sp>
      <p:pic>
        <p:nvPicPr>
          <p:cNvPr id="6" name="Picture 54" descr="C:\Mijn_documenten\Mijn afbeeldingen\Qrossroads poster\ECA_PMS [Converted].tif"/>
          <p:cNvPicPr>
            <a:picLocks noChangeAspect="1" noChangeArrowheads="1"/>
          </p:cNvPicPr>
          <p:nvPr/>
        </p:nvPicPr>
        <p:blipFill>
          <a:blip r:embed="rId2" cstate="print"/>
          <a:srcRect/>
          <a:stretch>
            <a:fillRect/>
          </a:stretch>
        </p:blipFill>
        <p:spPr bwMode="auto">
          <a:xfrm>
            <a:off x="142875" y="5500688"/>
            <a:ext cx="8777288" cy="1214437"/>
          </a:xfrm>
          <a:prstGeom prst="rect">
            <a:avLst/>
          </a:prstGeom>
          <a:noFill/>
          <a:ln w="9525">
            <a:noFill/>
            <a:miter lim="800000"/>
            <a:headEnd/>
            <a:tailEnd/>
          </a:ln>
        </p:spPr>
      </p:pic>
      <p:sp>
        <p:nvSpPr>
          <p:cNvPr id="399362" name="Rectangle 2"/>
          <p:cNvSpPr>
            <a:spLocks noGrp="1" noChangeArrowheads="1"/>
          </p:cNvSpPr>
          <p:nvPr>
            <p:ph type="ctrTitle" sz="quarter" hasCustomPrompt="1"/>
          </p:nvPr>
        </p:nvSpPr>
        <p:spPr>
          <a:xfrm>
            <a:off x="757262" y="2276475"/>
            <a:ext cx="7315200" cy="427038"/>
          </a:xfrm>
          <a:ln w="12700"/>
        </p:spPr>
        <p:txBody>
          <a:bodyPr lIns="0" tIns="0" rIns="0" bIns="0" anchor="b">
            <a:spAutoFit/>
          </a:bodyPr>
          <a:lstStyle>
            <a:lvl1pPr marL="0" indent="0" algn="r">
              <a:defRPr b="1" baseline="0">
                <a:solidFill>
                  <a:schemeClr val="bg1"/>
                </a:solidFill>
                <a:effectLst>
                  <a:outerShdw blurRad="38100" dist="38100" dir="2700000" algn="tl">
                    <a:srgbClr val="000000"/>
                  </a:outerShdw>
                </a:effectLst>
              </a:defRPr>
            </a:lvl1pPr>
          </a:lstStyle>
          <a:p>
            <a:r>
              <a:rPr lang="en-GB" noProof="0" dirty="0" smtClean="0"/>
              <a:t>Title</a:t>
            </a:r>
            <a:endParaRPr lang="en-GB" noProof="0" dirty="0"/>
          </a:p>
        </p:txBody>
      </p:sp>
      <p:sp>
        <p:nvSpPr>
          <p:cNvPr id="399363" name="Rectangle 3"/>
          <p:cNvSpPr>
            <a:spLocks noGrp="1" noChangeArrowheads="1"/>
          </p:cNvSpPr>
          <p:nvPr>
            <p:ph type="subTitle" sz="quarter" idx="1" hasCustomPrompt="1"/>
          </p:nvPr>
        </p:nvSpPr>
        <p:spPr>
          <a:xfrm>
            <a:off x="1519262" y="3143248"/>
            <a:ext cx="6553200" cy="338554"/>
          </a:xfrm>
          <a:ln w="12700"/>
        </p:spPr>
        <p:txBody>
          <a:bodyPr lIns="0" tIns="0" rIns="0" bIns="0">
            <a:spAutoFit/>
          </a:bodyPr>
          <a:lstStyle>
            <a:lvl1pPr marL="0" indent="0" algn="r">
              <a:lnSpc>
                <a:spcPct val="100000"/>
              </a:lnSpc>
              <a:defRPr sz="2200">
                <a:solidFill>
                  <a:schemeClr val="bg1"/>
                </a:solidFill>
              </a:defRPr>
            </a:lvl1pPr>
          </a:lstStyle>
          <a:p>
            <a:r>
              <a:rPr lang="en-GB" noProof="0" dirty="0" smtClean="0"/>
              <a:t>Author</a:t>
            </a:r>
            <a:endParaRPr lang="en-GB" noProof="0" dirty="0"/>
          </a:p>
        </p:txBody>
      </p:sp>
      <p:sp>
        <p:nvSpPr>
          <p:cNvPr id="7" name="Rechthoek 6"/>
          <p:cNvSpPr/>
          <p:nvPr userDrawn="1"/>
        </p:nvSpPr>
        <p:spPr bwMode="auto">
          <a:xfrm>
            <a:off x="0" y="5094288"/>
            <a:ext cx="9144000" cy="1763712"/>
          </a:xfrm>
          <a:prstGeom prst="rect">
            <a:avLst/>
          </a:prstGeom>
          <a:solidFill>
            <a:schemeClr val="bg1"/>
          </a:solidFill>
          <a:ln w="12700" cap="flat" cmpd="sng" algn="ctr">
            <a:noFill/>
            <a:prstDash val="solid"/>
            <a:round/>
            <a:headEnd type="none" w="med" len="med"/>
            <a:tailEnd type="none" w="med" len="med"/>
          </a:ln>
          <a:effectLst/>
        </p:spPr>
        <p:txBody>
          <a:bodyPr>
            <a:spAutoFit/>
          </a:bodyPr>
          <a:lstStyle/>
          <a:p>
            <a:pPr>
              <a:defRPr/>
            </a:pPr>
            <a:endParaRPr lang="en-GB" dirty="0">
              <a:solidFill>
                <a:prstClr val="white"/>
              </a:solidFill>
            </a:endParaRPr>
          </a:p>
        </p:txBody>
      </p:sp>
      <p:pic>
        <p:nvPicPr>
          <p:cNvPr id="8" name="Picture 54" descr="C:\Mijn_documenten\Mijn afbeeldingen\Qrossroads poster\ECA_PMS [Converted].tif"/>
          <p:cNvPicPr>
            <a:picLocks noChangeAspect="1" noChangeArrowheads="1"/>
          </p:cNvPicPr>
          <p:nvPr userDrawn="1"/>
        </p:nvPicPr>
        <p:blipFill>
          <a:blip r:embed="rId2" cstate="print"/>
          <a:srcRect/>
          <a:stretch>
            <a:fillRect/>
          </a:stretch>
        </p:blipFill>
        <p:spPr bwMode="auto">
          <a:xfrm>
            <a:off x="142875" y="5500688"/>
            <a:ext cx="8777288" cy="1214437"/>
          </a:xfrm>
          <a:prstGeom prst="rect">
            <a:avLst/>
          </a:prstGeom>
          <a:noFill/>
          <a:ln w="9525">
            <a:noFill/>
            <a:miter lim="800000"/>
            <a:headEnd/>
            <a:tailEnd/>
          </a:ln>
        </p:spPr>
      </p:pic>
      <p:sp>
        <p:nvSpPr>
          <p:cNvPr id="15" name="Tijdelijke aanduiding voor tekst 14"/>
          <p:cNvSpPr>
            <a:spLocks noGrp="1"/>
          </p:cNvSpPr>
          <p:nvPr>
            <p:ph type="body" sz="quarter" idx="10" hasCustomPrompt="1"/>
          </p:nvPr>
        </p:nvSpPr>
        <p:spPr>
          <a:xfrm>
            <a:off x="1519200" y="3584049"/>
            <a:ext cx="6552000" cy="27699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lgn="r" rtl="0" eaLnBrk="1" fontAlgn="base" hangingPunct="1">
              <a:lnSpc>
                <a:spcPct val="100000"/>
              </a:lnSpc>
              <a:spcBef>
                <a:spcPct val="10000"/>
              </a:spcBef>
              <a:spcAft>
                <a:spcPct val="20000"/>
              </a:spcAft>
              <a:buClr>
                <a:srgbClr val="007000"/>
              </a:buClr>
              <a:buChar char="•"/>
              <a:defRPr lang="nl-NL" sz="1800" baseline="0" noProof="0" dirty="0" smtClean="0">
                <a:solidFill>
                  <a:schemeClr val="bg1"/>
                </a:solidFill>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en-GB" dirty="0" smtClean="0"/>
              <a:t>Agency (Function) if required</a:t>
            </a:r>
            <a:endParaRPr lang="en-GB" dirty="0"/>
          </a:p>
        </p:txBody>
      </p:sp>
      <p:sp>
        <p:nvSpPr>
          <p:cNvPr id="16" name="Tijdelijke aanduiding voor tekst 14"/>
          <p:cNvSpPr>
            <a:spLocks noGrp="1"/>
          </p:cNvSpPr>
          <p:nvPr>
            <p:ph type="body" sz="quarter" idx="11" hasCustomPrompt="1"/>
          </p:nvPr>
        </p:nvSpPr>
        <p:spPr>
          <a:xfrm>
            <a:off x="1519200" y="4293096"/>
            <a:ext cx="6552000" cy="215444"/>
          </a:xfrm>
          <a:noFill/>
          <a:ln w="12700">
            <a:noFill/>
            <a:miter lim="800000"/>
            <a:headEnd/>
            <a:tailEnd/>
          </a:ln>
        </p:spPr>
        <p:txBody>
          <a:bodyPr vert="horz" wrap="square" lIns="0" tIns="0" rIns="0" bIns="0" numCol="1" anchor="t" anchorCtr="0" compatLnSpc="1">
            <a:prstTxWarp prst="textNoShape">
              <a:avLst/>
            </a:prstTxWarp>
            <a:spAutoFit/>
          </a:bodyPr>
          <a:lstStyle>
            <a:lvl1pPr marL="0" marR="0" indent="0" algn="r" defTabSz="914400" rtl="0" eaLnBrk="1" fontAlgn="base" latinLnBrk="0" hangingPunct="1">
              <a:lnSpc>
                <a:spcPct val="100000"/>
              </a:lnSpc>
              <a:spcBef>
                <a:spcPct val="10000"/>
              </a:spcBef>
              <a:spcAft>
                <a:spcPct val="20000"/>
              </a:spcAft>
              <a:buClr>
                <a:srgbClr val="007000"/>
              </a:buClr>
              <a:buSzTx/>
              <a:buFontTx/>
              <a:buNone/>
              <a:tabLst/>
              <a:defRPr kumimoji="0" lang="en-GB" sz="1400" b="0" i="0" u="none" strike="noStrike" kern="0" cap="none" spc="0" normalizeH="0" baseline="0" noProof="0" dirty="0" smtClean="0">
                <a:ln>
                  <a:noFill/>
                </a:ln>
                <a:solidFill>
                  <a:schemeClr val="bg1"/>
                </a:solidFill>
                <a:effectLst/>
                <a:uLnTx/>
                <a:uFillTx/>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marL="0" marR="0" lvl="0" indent="0" algn="r" defTabSz="914400" rtl="0" eaLnBrk="1" fontAlgn="base" latinLnBrk="0" hangingPunct="1">
              <a:lnSpc>
                <a:spcPct val="100000"/>
              </a:lnSpc>
              <a:spcBef>
                <a:spcPct val="10000"/>
              </a:spcBef>
              <a:spcAft>
                <a:spcPct val="20000"/>
              </a:spcAft>
              <a:buClr>
                <a:srgbClr val="007000"/>
              </a:buClr>
              <a:buSzTx/>
              <a:buFontTx/>
              <a:buChar char="•"/>
              <a:tabLst/>
              <a:defRPr/>
            </a:pPr>
            <a:r>
              <a:rPr kumimoji="0" lang="en-GB" sz="1400" b="0" i="0" u="none" strike="noStrike" kern="0" cap="none" spc="0" normalizeH="0" baseline="0" noProof="0" dirty="0" smtClean="0">
                <a:ln>
                  <a:noFill/>
                </a:ln>
                <a:solidFill>
                  <a:schemeClr val="bg1"/>
                </a:solidFill>
                <a:effectLst/>
                <a:uLnTx/>
                <a:uFillTx/>
                <a:latin typeface="+mn-lt"/>
                <a:ea typeface="+mn-ea"/>
                <a:cs typeface="+mn-cs"/>
              </a:rPr>
              <a:t>Date (if required)</a:t>
            </a:r>
            <a:endParaRPr lang="en-GB" dirty="0"/>
          </a:p>
        </p:txBody>
      </p:sp>
    </p:spTree>
    <p:extLst>
      <p:ext uri="{BB962C8B-B14F-4D97-AF65-F5344CB8AC3E}">
        <p14:creationId xmlns:p14="http://schemas.microsoft.com/office/powerpoint/2010/main" val="1783294708"/>
      </p:ext>
    </p:extLst>
  </p:cSld>
  <p:clrMapOvr>
    <a:masterClrMapping/>
  </p:clrMapOvr>
  <p:hf hdr="0" ftr="0"/>
</p:sldLayout>
</file>

<file path=ppt/slideLayouts/slideLayout70.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1"/>
          <p:cNvSpPr>
            <a:spLocks noGrp="1" noChangeArrowheads="1"/>
          </p:cNvSpPr>
          <p:nvPr>
            <p:ph type="ftr" sz="quarter" idx="10"/>
          </p:nvPr>
        </p:nvSpPr>
        <p:spPr>
          <a:xfrm>
            <a:off x="4356100" y="6497638"/>
            <a:ext cx="4787900" cy="360362"/>
          </a:xfrm>
          <a:prstGeom prst="rect">
            <a:avLst/>
          </a:prstGeom>
        </p:spPr>
        <p:txBody>
          <a:bodyPr/>
          <a:lstStyle>
            <a:lvl1pPr eaLnBrk="0" hangingPunct="0">
              <a:defRPr>
                <a:latin typeface="Arial" charset="0"/>
                <a:cs typeface="+mn-cs"/>
              </a:defRPr>
            </a:lvl1pPr>
          </a:lstStyle>
          <a:p>
            <a:pPr>
              <a:defRPr/>
            </a:pPr>
            <a:endParaRPr lang="en-GB">
              <a:solidFill>
                <a:srgbClr val="FFFFFF"/>
              </a:solidFill>
            </a:endParaRPr>
          </a:p>
        </p:txBody>
      </p:sp>
    </p:spTree>
    <p:extLst>
      <p:ext uri="{BB962C8B-B14F-4D97-AF65-F5344CB8AC3E}">
        <p14:creationId xmlns:p14="http://schemas.microsoft.com/office/powerpoint/2010/main" val="40979363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2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nl-NL" noProof="0" smtClean="0"/>
              <a:t>Klik om de stijl te bewerken</a:t>
            </a:r>
            <a:endParaRPr lang="en-GB" noProof="0" dirty="0"/>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noProof="0" dirty="0"/>
          </a:p>
        </p:txBody>
      </p:sp>
    </p:spTree>
    <p:extLst>
      <p:ext uri="{BB962C8B-B14F-4D97-AF65-F5344CB8AC3E}">
        <p14:creationId xmlns:p14="http://schemas.microsoft.com/office/powerpoint/2010/main" val="5151143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rgbClr val="007000"/>
        </a:solidFill>
        <a:effectLst/>
      </p:bgPr>
    </p:bg>
    <p:spTree>
      <p:nvGrpSpPr>
        <p:cNvPr id="1" name=""/>
        <p:cNvGrpSpPr/>
        <p:nvPr/>
      </p:nvGrpSpPr>
      <p:grpSpPr>
        <a:xfrm>
          <a:off x="0" y="0"/>
          <a:ext cx="0" cy="0"/>
          <a:chOff x="0" y="0"/>
          <a:chExt cx="0" cy="0"/>
        </a:xfrm>
      </p:grpSpPr>
      <p:sp>
        <p:nvSpPr>
          <p:cNvPr id="6" name="Rechthoek 3"/>
          <p:cNvSpPr>
            <a:spLocks noChangeArrowheads="1"/>
          </p:cNvSpPr>
          <p:nvPr/>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sp>
        <p:nvSpPr>
          <p:cNvPr id="7" name="Rectangle 53"/>
          <p:cNvSpPr>
            <a:spLocks noChangeArrowheads="1"/>
          </p:cNvSpPr>
          <p:nvPr/>
        </p:nvSpPr>
        <p:spPr bwMode="auto">
          <a:xfrm>
            <a:off x="684213" y="2276475"/>
            <a:ext cx="7315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000066"/>
              </a:solidFill>
              <a:cs typeface="Arial" pitchFamily="34" charset="0"/>
            </a:endParaRPr>
          </a:p>
        </p:txBody>
      </p:sp>
      <p:pic>
        <p:nvPicPr>
          <p:cNvPr id="8" name="Picture 54" descr="C:\Mijn_documenten\Mijn afbeeldingen\Qrossroads poster\ECA_PMS [Converted].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hoek 6"/>
          <p:cNvSpPr>
            <a:spLocks noChangeArrowheads="1"/>
          </p:cNvSpPr>
          <p:nvPr userDrawn="1"/>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 name="Picture 54" descr="C:\Mijn_documenten\Mijn afbeeldingen\Qrossroads poster\ECA_PMS [Converted].t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62" name="Rectangle 2"/>
          <p:cNvSpPr>
            <a:spLocks noGrp="1" noChangeArrowheads="1"/>
          </p:cNvSpPr>
          <p:nvPr>
            <p:ph type="ctrTitle" sz="quarter"/>
          </p:nvPr>
        </p:nvSpPr>
        <p:spPr>
          <a:xfrm>
            <a:off x="757262" y="2276475"/>
            <a:ext cx="7315200" cy="427038"/>
          </a:xfrm>
          <a:ln w="12700"/>
        </p:spPr>
        <p:txBody>
          <a:bodyPr lIns="0" tIns="0" rIns="0" bIns="0" anchor="b">
            <a:spAutoFit/>
          </a:bodyPr>
          <a:lstStyle>
            <a:lvl1pPr marL="0" indent="0" algn="r">
              <a:defRPr b="1" baseline="0">
                <a:solidFill>
                  <a:schemeClr val="bg1"/>
                </a:solidFill>
                <a:effectLst>
                  <a:outerShdw blurRad="38100" dist="38100" dir="2700000" algn="tl">
                    <a:srgbClr val="000000"/>
                  </a:outerShdw>
                </a:effectLst>
              </a:defRPr>
            </a:lvl1pPr>
          </a:lstStyle>
          <a:p>
            <a:r>
              <a:rPr lang="de-DE" noProof="0" smtClean="0"/>
              <a:t>Titelmasterformat durch Klicken bearbeiten</a:t>
            </a:r>
            <a:endParaRPr lang="en-GB" noProof="0" dirty="0"/>
          </a:p>
        </p:txBody>
      </p:sp>
      <p:sp>
        <p:nvSpPr>
          <p:cNvPr id="399363" name="Rectangle 3"/>
          <p:cNvSpPr>
            <a:spLocks noGrp="1" noChangeArrowheads="1"/>
          </p:cNvSpPr>
          <p:nvPr>
            <p:ph type="subTitle" sz="quarter" idx="1"/>
          </p:nvPr>
        </p:nvSpPr>
        <p:spPr>
          <a:xfrm>
            <a:off x="1519262" y="3143248"/>
            <a:ext cx="6553200" cy="338554"/>
          </a:xfrm>
          <a:ln w="12700"/>
        </p:spPr>
        <p:txBody>
          <a:bodyPr lIns="0" tIns="0" rIns="0" bIns="0">
            <a:spAutoFit/>
          </a:bodyPr>
          <a:lstStyle>
            <a:lvl1pPr marL="0" indent="0" algn="r">
              <a:lnSpc>
                <a:spcPct val="100000"/>
              </a:lnSpc>
              <a:defRPr sz="2200">
                <a:solidFill>
                  <a:schemeClr val="bg1"/>
                </a:solidFill>
              </a:defRPr>
            </a:lvl1pPr>
          </a:lstStyle>
          <a:p>
            <a:r>
              <a:rPr lang="de-DE" noProof="0" smtClean="0"/>
              <a:t>Formatvorlage des Untertitelmasters durch Klicken bearbeiten</a:t>
            </a:r>
            <a:endParaRPr lang="en-GB" noProof="0" dirty="0"/>
          </a:p>
        </p:txBody>
      </p:sp>
      <p:sp>
        <p:nvSpPr>
          <p:cNvPr id="15" name="Tijdelijke aanduiding voor tekst 14"/>
          <p:cNvSpPr>
            <a:spLocks noGrp="1"/>
          </p:cNvSpPr>
          <p:nvPr>
            <p:ph type="body" sz="quarter" idx="10"/>
          </p:nvPr>
        </p:nvSpPr>
        <p:spPr>
          <a:xfrm>
            <a:off x="1519200" y="3584049"/>
            <a:ext cx="6552000" cy="276999"/>
          </a:xfrm>
          <a:noFill/>
          <a:ln w="12700">
            <a:noFill/>
            <a:miter lim="800000"/>
            <a:headEnd/>
            <a:tailEnd/>
          </a:ln>
        </p:spPr>
        <p:txBody>
          <a:bodyPr lIns="0" tIns="0" rIns="0" bIns="0">
            <a:spAutoFit/>
          </a:bodyPr>
          <a:lstStyle>
            <a:lvl1pPr marL="0" indent="0" algn="r" rtl="0" eaLnBrk="1" fontAlgn="base" hangingPunct="1">
              <a:lnSpc>
                <a:spcPct val="100000"/>
              </a:lnSpc>
              <a:spcBef>
                <a:spcPct val="10000"/>
              </a:spcBef>
              <a:spcAft>
                <a:spcPct val="20000"/>
              </a:spcAft>
              <a:buClr>
                <a:srgbClr val="007000"/>
              </a:buClr>
              <a:buChar char="•"/>
              <a:defRPr lang="nl-NL" sz="1800" baseline="0" noProof="0" dirty="0" smtClean="0">
                <a:solidFill>
                  <a:schemeClr val="bg1"/>
                </a:solidFill>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smtClean="0"/>
              <a:t>Textmasterformat bearbeiten</a:t>
            </a:r>
          </a:p>
        </p:txBody>
      </p:sp>
      <p:sp>
        <p:nvSpPr>
          <p:cNvPr id="16" name="Tijdelijke aanduiding voor tekst 14"/>
          <p:cNvSpPr>
            <a:spLocks noGrp="1"/>
          </p:cNvSpPr>
          <p:nvPr>
            <p:ph type="body" sz="quarter" idx="11"/>
          </p:nvPr>
        </p:nvSpPr>
        <p:spPr>
          <a:xfrm>
            <a:off x="1519200" y="4293096"/>
            <a:ext cx="6552000" cy="215444"/>
          </a:xfrm>
          <a:noFill/>
          <a:ln w="12700">
            <a:noFill/>
            <a:miter lim="800000"/>
            <a:headEnd/>
            <a:tailEnd/>
          </a:ln>
        </p:spPr>
        <p:txBody>
          <a:bodyPr lIns="0" tIns="0" rIns="0" bIns="0">
            <a:spAutoFit/>
          </a:bodyPr>
          <a:lstStyle>
            <a:lvl1pPr marL="0" marR="0" indent="0" algn="r" defTabSz="914400" rtl="0" eaLnBrk="1" fontAlgn="base" latinLnBrk="0" hangingPunct="1">
              <a:lnSpc>
                <a:spcPct val="100000"/>
              </a:lnSpc>
              <a:spcBef>
                <a:spcPct val="10000"/>
              </a:spcBef>
              <a:spcAft>
                <a:spcPct val="20000"/>
              </a:spcAft>
              <a:buClr>
                <a:srgbClr val="007000"/>
              </a:buClr>
              <a:buSzTx/>
              <a:buFontTx/>
              <a:buNone/>
              <a:tabLst/>
              <a:defRPr kumimoji="0" lang="en-GB" sz="1400" b="0" i="0" u="none" strike="noStrike" kern="0" cap="none" spc="0" normalizeH="0" baseline="0" noProof="0" dirty="0" smtClean="0">
                <a:ln>
                  <a:noFill/>
                </a:ln>
                <a:solidFill>
                  <a:schemeClr val="bg1"/>
                </a:solidFill>
                <a:effectLst/>
                <a:uLnTx/>
                <a:uFillTx/>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noProof="0" smtClean="0"/>
              <a:t>Textmasterformat bearbeiten</a:t>
            </a:r>
          </a:p>
        </p:txBody>
      </p:sp>
    </p:spTree>
    <p:extLst>
      <p:ext uri="{BB962C8B-B14F-4D97-AF65-F5344CB8AC3E}">
        <p14:creationId xmlns:p14="http://schemas.microsoft.com/office/powerpoint/2010/main" val="3008515408"/>
      </p:ext>
    </p:extLst>
  </p:cSld>
  <p:clrMapOvr>
    <a:masterClrMapping/>
  </p:clrMapOvr>
  <p:hf hdr="0" ftr="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de-DE" noProof="0" smtClean="0"/>
              <a:t>Titelmasterformat durch Klicken bearbeiten</a:t>
            </a:r>
            <a:endParaRPr lang="en-GB" noProof="0" dirty="0"/>
          </a:p>
        </p:txBody>
      </p:sp>
      <p:sp>
        <p:nvSpPr>
          <p:cNvPr id="3" name="Tijdelijke aanduiding voor inhoud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noProof="0" dirty="0"/>
          </a:p>
        </p:txBody>
      </p:sp>
    </p:spTree>
    <p:extLst>
      <p:ext uri="{BB962C8B-B14F-4D97-AF65-F5344CB8AC3E}">
        <p14:creationId xmlns:p14="http://schemas.microsoft.com/office/powerpoint/2010/main" val="322647888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1_Sectiekop">
    <p:spTree>
      <p:nvGrpSpPr>
        <p:cNvPr id="1" name=""/>
        <p:cNvGrpSpPr/>
        <p:nvPr/>
      </p:nvGrpSpPr>
      <p:grpSpPr>
        <a:xfrm>
          <a:off x="0" y="0"/>
          <a:ext cx="0" cy="0"/>
          <a:chOff x="0" y="0"/>
          <a:chExt cx="0" cy="0"/>
        </a:xfrm>
      </p:grpSpPr>
      <p:sp>
        <p:nvSpPr>
          <p:cNvPr id="2" name="Titel 1"/>
          <p:cNvSpPr>
            <a:spLocks noGrp="1"/>
          </p:cNvSpPr>
          <p:nvPr>
            <p:ph type="title"/>
          </p:nvPr>
        </p:nvSpPr>
        <p:spPr>
          <a:xfrm>
            <a:off x="714348" y="2928934"/>
            <a:ext cx="7772400" cy="1362075"/>
          </a:xfrm>
        </p:spPr>
        <p:txBody>
          <a:bodyPr anchor="ctr"/>
          <a:lstStyle>
            <a:lvl1pPr algn="r">
              <a:defRPr sz="3600" b="1" cap="none" baseline="0">
                <a:effectLst>
                  <a:glow rad="63500">
                    <a:schemeClr val="accent5">
                      <a:satMod val="175000"/>
                      <a:alpha val="40000"/>
                    </a:schemeClr>
                  </a:glow>
                  <a:reflection blurRad="6350" stA="50000" endA="300" endPos="50000" dist="29997" dir="5400000" sy="-100000" algn="bl" rotWithShape="0"/>
                </a:effectLst>
              </a:defRPr>
            </a:lvl1pPr>
          </a:lstStyle>
          <a:p>
            <a:r>
              <a:rPr lang="de-DE" noProof="0" smtClean="0"/>
              <a:t>Titelmasterformat durch Klicken bearbeiten</a:t>
            </a:r>
            <a:endParaRPr lang="en-GB" noProof="0"/>
          </a:p>
        </p:txBody>
      </p:sp>
    </p:spTree>
    <p:extLst>
      <p:ext uri="{BB962C8B-B14F-4D97-AF65-F5344CB8AC3E}">
        <p14:creationId xmlns:p14="http://schemas.microsoft.com/office/powerpoint/2010/main" val="271838152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Rounded MT Bold" pitchFamily="34" charset="0"/>
              </a:defRPr>
            </a:lvl1pPr>
          </a:lstStyle>
          <a:p>
            <a:r>
              <a:rPr lang="de-DE" noProof="0" smtClean="0"/>
              <a:t>Titelmasterformat durch Klicken bearbeiten</a:t>
            </a:r>
            <a:endParaRPr lang="en-GB" noProof="0" dirty="0"/>
          </a:p>
        </p:txBody>
      </p:sp>
    </p:spTree>
    <p:extLst>
      <p:ext uri="{BB962C8B-B14F-4D97-AF65-F5344CB8AC3E}">
        <p14:creationId xmlns:p14="http://schemas.microsoft.com/office/powerpoint/2010/main" val="24261686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55978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1"/>
          <p:cNvSpPr>
            <a:spLocks noGrp="1" noChangeArrowheads="1"/>
          </p:cNvSpPr>
          <p:nvPr>
            <p:ph type="ftr" sz="quarter" idx="10"/>
          </p:nvPr>
        </p:nvSpPr>
        <p:spPr>
          <a:xfrm>
            <a:off x="4356100" y="6497638"/>
            <a:ext cx="4787900" cy="360362"/>
          </a:xfrm>
          <a:prstGeom prst="rect">
            <a:avLst/>
          </a:prstGeom>
        </p:spPr>
        <p:txBody>
          <a:bodyPr/>
          <a:lstStyle>
            <a:lvl1pPr eaLnBrk="0" hangingPunct="0">
              <a:defRPr>
                <a:latin typeface="Arial" charset="0"/>
                <a:cs typeface="+mn-cs"/>
              </a:defRPr>
            </a:lvl1pPr>
          </a:lstStyle>
          <a:p>
            <a:pPr>
              <a:defRPr/>
            </a:pPr>
            <a:endParaRPr lang="en-GB">
              <a:solidFill>
                <a:srgbClr val="FFFFFF"/>
              </a:solidFill>
            </a:endParaRPr>
          </a:p>
        </p:txBody>
      </p:sp>
    </p:spTree>
    <p:extLst>
      <p:ext uri="{BB962C8B-B14F-4D97-AF65-F5344CB8AC3E}">
        <p14:creationId xmlns:p14="http://schemas.microsoft.com/office/powerpoint/2010/main" val="51086205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cSld name="2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nl-NL" noProof="0" smtClean="0"/>
              <a:t>Klik om de stijl te bewerken</a:t>
            </a:r>
            <a:endParaRPr lang="en-GB" noProof="0" dirty="0"/>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noProof="0" dirty="0"/>
          </a:p>
        </p:txBody>
      </p:sp>
    </p:spTree>
    <p:extLst>
      <p:ext uri="{BB962C8B-B14F-4D97-AF65-F5344CB8AC3E}">
        <p14:creationId xmlns:p14="http://schemas.microsoft.com/office/powerpoint/2010/main" val="32965395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rgbClr val="007000"/>
        </a:solidFill>
        <a:effectLst/>
      </p:bgPr>
    </p:bg>
    <p:spTree>
      <p:nvGrpSpPr>
        <p:cNvPr id="1" name=""/>
        <p:cNvGrpSpPr/>
        <p:nvPr/>
      </p:nvGrpSpPr>
      <p:grpSpPr>
        <a:xfrm>
          <a:off x="0" y="0"/>
          <a:ext cx="0" cy="0"/>
          <a:chOff x="0" y="0"/>
          <a:chExt cx="0" cy="0"/>
        </a:xfrm>
      </p:grpSpPr>
      <p:sp>
        <p:nvSpPr>
          <p:cNvPr id="6" name="Rechthoek 3"/>
          <p:cNvSpPr>
            <a:spLocks noChangeArrowheads="1"/>
          </p:cNvSpPr>
          <p:nvPr/>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sp>
        <p:nvSpPr>
          <p:cNvPr id="7" name="Rectangle 53"/>
          <p:cNvSpPr>
            <a:spLocks noChangeArrowheads="1"/>
          </p:cNvSpPr>
          <p:nvPr/>
        </p:nvSpPr>
        <p:spPr bwMode="auto">
          <a:xfrm>
            <a:off x="684213" y="2276475"/>
            <a:ext cx="7315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000066"/>
              </a:solidFill>
              <a:cs typeface="Arial" pitchFamily="34" charset="0"/>
            </a:endParaRPr>
          </a:p>
        </p:txBody>
      </p:sp>
      <p:pic>
        <p:nvPicPr>
          <p:cNvPr id="8" name="Picture 54" descr="C:\Mijn_documenten\Mijn afbeeldingen\Qrossroads poster\ECA_PMS [Converted].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hoek 6"/>
          <p:cNvSpPr>
            <a:spLocks noChangeArrowheads="1"/>
          </p:cNvSpPr>
          <p:nvPr userDrawn="1"/>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 name="Picture 54" descr="C:\Mijn_documenten\Mijn afbeeldingen\Qrossroads poster\ECA_PMS [Converted].t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62" name="Rectangle 2"/>
          <p:cNvSpPr>
            <a:spLocks noGrp="1" noChangeArrowheads="1"/>
          </p:cNvSpPr>
          <p:nvPr>
            <p:ph type="ctrTitle" sz="quarter"/>
          </p:nvPr>
        </p:nvSpPr>
        <p:spPr>
          <a:xfrm>
            <a:off x="757262" y="2276475"/>
            <a:ext cx="7315200" cy="427038"/>
          </a:xfrm>
          <a:ln w="12700"/>
        </p:spPr>
        <p:txBody>
          <a:bodyPr lIns="0" tIns="0" rIns="0" bIns="0" anchor="b">
            <a:spAutoFit/>
          </a:bodyPr>
          <a:lstStyle>
            <a:lvl1pPr marL="0" indent="0" algn="r">
              <a:defRPr b="1" baseline="0">
                <a:solidFill>
                  <a:schemeClr val="bg1"/>
                </a:solidFill>
                <a:effectLst>
                  <a:outerShdw blurRad="38100" dist="38100" dir="2700000" algn="tl">
                    <a:srgbClr val="000000"/>
                  </a:outerShdw>
                </a:effectLst>
              </a:defRPr>
            </a:lvl1pPr>
          </a:lstStyle>
          <a:p>
            <a:r>
              <a:rPr lang="de-DE" noProof="0" smtClean="0"/>
              <a:t>Titelmasterformat durch Klicken bearbeiten</a:t>
            </a:r>
            <a:endParaRPr lang="en-GB" noProof="0" dirty="0"/>
          </a:p>
        </p:txBody>
      </p:sp>
      <p:sp>
        <p:nvSpPr>
          <p:cNvPr id="399363" name="Rectangle 3"/>
          <p:cNvSpPr>
            <a:spLocks noGrp="1" noChangeArrowheads="1"/>
          </p:cNvSpPr>
          <p:nvPr>
            <p:ph type="subTitle" sz="quarter" idx="1"/>
          </p:nvPr>
        </p:nvSpPr>
        <p:spPr>
          <a:xfrm>
            <a:off x="1519262" y="3143248"/>
            <a:ext cx="6553200" cy="338554"/>
          </a:xfrm>
          <a:ln w="12700"/>
        </p:spPr>
        <p:txBody>
          <a:bodyPr lIns="0" tIns="0" rIns="0" bIns="0">
            <a:spAutoFit/>
          </a:bodyPr>
          <a:lstStyle>
            <a:lvl1pPr marL="0" indent="0" algn="r">
              <a:lnSpc>
                <a:spcPct val="100000"/>
              </a:lnSpc>
              <a:defRPr sz="2200">
                <a:solidFill>
                  <a:schemeClr val="bg1"/>
                </a:solidFill>
              </a:defRPr>
            </a:lvl1pPr>
          </a:lstStyle>
          <a:p>
            <a:r>
              <a:rPr lang="de-DE" noProof="0" smtClean="0"/>
              <a:t>Formatvorlage des Untertitelmasters durch Klicken bearbeiten</a:t>
            </a:r>
            <a:endParaRPr lang="en-GB" noProof="0" dirty="0"/>
          </a:p>
        </p:txBody>
      </p:sp>
      <p:sp>
        <p:nvSpPr>
          <p:cNvPr id="15" name="Tijdelijke aanduiding voor tekst 14"/>
          <p:cNvSpPr>
            <a:spLocks noGrp="1"/>
          </p:cNvSpPr>
          <p:nvPr>
            <p:ph type="body" sz="quarter" idx="10"/>
          </p:nvPr>
        </p:nvSpPr>
        <p:spPr>
          <a:xfrm>
            <a:off x="1519200" y="3584049"/>
            <a:ext cx="6552000" cy="276999"/>
          </a:xfrm>
          <a:noFill/>
          <a:ln w="12700">
            <a:noFill/>
            <a:miter lim="800000"/>
            <a:headEnd/>
            <a:tailEnd/>
          </a:ln>
        </p:spPr>
        <p:txBody>
          <a:bodyPr lIns="0" tIns="0" rIns="0" bIns="0">
            <a:spAutoFit/>
          </a:bodyPr>
          <a:lstStyle>
            <a:lvl1pPr marL="0" indent="0" algn="r" rtl="0" eaLnBrk="1" fontAlgn="base" hangingPunct="1">
              <a:lnSpc>
                <a:spcPct val="100000"/>
              </a:lnSpc>
              <a:spcBef>
                <a:spcPct val="10000"/>
              </a:spcBef>
              <a:spcAft>
                <a:spcPct val="20000"/>
              </a:spcAft>
              <a:buClr>
                <a:srgbClr val="007000"/>
              </a:buClr>
              <a:buChar char="•"/>
              <a:defRPr lang="nl-NL" sz="1800" baseline="0" noProof="0" dirty="0" smtClean="0">
                <a:solidFill>
                  <a:schemeClr val="bg1"/>
                </a:solidFill>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smtClean="0"/>
              <a:t>Textmasterformat bearbeiten</a:t>
            </a:r>
          </a:p>
        </p:txBody>
      </p:sp>
      <p:sp>
        <p:nvSpPr>
          <p:cNvPr id="16" name="Tijdelijke aanduiding voor tekst 14"/>
          <p:cNvSpPr>
            <a:spLocks noGrp="1"/>
          </p:cNvSpPr>
          <p:nvPr>
            <p:ph type="body" sz="quarter" idx="11"/>
          </p:nvPr>
        </p:nvSpPr>
        <p:spPr>
          <a:xfrm>
            <a:off x="1519200" y="4293096"/>
            <a:ext cx="6552000" cy="215444"/>
          </a:xfrm>
          <a:noFill/>
          <a:ln w="12700">
            <a:noFill/>
            <a:miter lim="800000"/>
            <a:headEnd/>
            <a:tailEnd/>
          </a:ln>
        </p:spPr>
        <p:txBody>
          <a:bodyPr lIns="0" tIns="0" rIns="0" bIns="0">
            <a:spAutoFit/>
          </a:bodyPr>
          <a:lstStyle>
            <a:lvl1pPr marL="0" marR="0" indent="0" algn="r" defTabSz="914400" rtl="0" eaLnBrk="1" fontAlgn="base" latinLnBrk="0" hangingPunct="1">
              <a:lnSpc>
                <a:spcPct val="100000"/>
              </a:lnSpc>
              <a:spcBef>
                <a:spcPct val="10000"/>
              </a:spcBef>
              <a:spcAft>
                <a:spcPct val="20000"/>
              </a:spcAft>
              <a:buClr>
                <a:srgbClr val="007000"/>
              </a:buClr>
              <a:buSzTx/>
              <a:buFontTx/>
              <a:buNone/>
              <a:tabLst/>
              <a:defRPr kumimoji="0" lang="en-GB" sz="1400" b="0" i="0" u="none" strike="noStrike" kern="0" cap="none" spc="0" normalizeH="0" baseline="0" noProof="0" dirty="0" smtClean="0">
                <a:ln>
                  <a:noFill/>
                </a:ln>
                <a:solidFill>
                  <a:schemeClr val="bg1"/>
                </a:solidFill>
                <a:effectLst/>
                <a:uLnTx/>
                <a:uFillTx/>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noProof="0" smtClean="0"/>
              <a:t>Textmasterformat bearbeiten</a:t>
            </a:r>
          </a:p>
        </p:txBody>
      </p:sp>
    </p:spTree>
    <p:extLst>
      <p:ext uri="{BB962C8B-B14F-4D97-AF65-F5344CB8AC3E}">
        <p14:creationId xmlns:p14="http://schemas.microsoft.com/office/powerpoint/2010/main" val="3583929134"/>
      </p:ext>
    </p:extLst>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0"/>
            </a:lvl1pPr>
          </a:lstStyle>
          <a:p>
            <a:r>
              <a:rPr lang="en-GB" noProof="0" dirty="0" smtClean="0"/>
              <a:t>Change title</a:t>
            </a:r>
            <a:endParaRPr lang="en-GB" noProof="0" dirty="0"/>
          </a:p>
        </p:txBody>
      </p:sp>
      <p:sp>
        <p:nvSpPr>
          <p:cNvPr id="3" name="Tijdelijke aanduiding voor inhoud 2"/>
          <p:cNvSpPr>
            <a:spLocks noGrp="1"/>
          </p:cNvSpPr>
          <p:nvPr>
            <p:ph idx="1" hasCustomPrompt="1"/>
          </p:nvPr>
        </p:nvSpPr>
        <p:spPr/>
        <p:txBody>
          <a:body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noProof="0" dirty="0"/>
          </a:p>
        </p:txBody>
      </p:sp>
    </p:spTree>
    <p:extLst>
      <p:ext uri="{BB962C8B-B14F-4D97-AF65-F5344CB8AC3E}">
        <p14:creationId xmlns:p14="http://schemas.microsoft.com/office/powerpoint/2010/main" val="117275945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de-DE" noProof="0" smtClean="0"/>
              <a:t>Titelmasterformat durch Klicken bearbeiten</a:t>
            </a:r>
            <a:endParaRPr lang="en-GB" noProof="0" dirty="0"/>
          </a:p>
        </p:txBody>
      </p:sp>
      <p:sp>
        <p:nvSpPr>
          <p:cNvPr id="3" name="Tijdelijke aanduiding voor inhoud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noProof="0" dirty="0"/>
          </a:p>
        </p:txBody>
      </p:sp>
    </p:spTree>
    <p:extLst>
      <p:ext uri="{BB962C8B-B14F-4D97-AF65-F5344CB8AC3E}">
        <p14:creationId xmlns:p14="http://schemas.microsoft.com/office/powerpoint/2010/main" val="40898529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1_Sectiekop">
    <p:spTree>
      <p:nvGrpSpPr>
        <p:cNvPr id="1" name=""/>
        <p:cNvGrpSpPr/>
        <p:nvPr/>
      </p:nvGrpSpPr>
      <p:grpSpPr>
        <a:xfrm>
          <a:off x="0" y="0"/>
          <a:ext cx="0" cy="0"/>
          <a:chOff x="0" y="0"/>
          <a:chExt cx="0" cy="0"/>
        </a:xfrm>
      </p:grpSpPr>
      <p:sp>
        <p:nvSpPr>
          <p:cNvPr id="2" name="Titel 1"/>
          <p:cNvSpPr>
            <a:spLocks noGrp="1"/>
          </p:cNvSpPr>
          <p:nvPr>
            <p:ph type="title"/>
          </p:nvPr>
        </p:nvSpPr>
        <p:spPr>
          <a:xfrm>
            <a:off x="714348" y="2928934"/>
            <a:ext cx="7772400" cy="1362075"/>
          </a:xfrm>
        </p:spPr>
        <p:txBody>
          <a:bodyPr anchor="ctr"/>
          <a:lstStyle>
            <a:lvl1pPr algn="r">
              <a:defRPr sz="3600" b="1" cap="none" baseline="0">
                <a:effectLst>
                  <a:glow rad="63500">
                    <a:schemeClr val="accent5">
                      <a:satMod val="175000"/>
                      <a:alpha val="40000"/>
                    </a:schemeClr>
                  </a:glow>
                  <a:reflection blurRad="6350" stA="50000" endA="300" endPos="50000" dist="29997" dir="5400000" sy="-100000" algn="bl" rotWithShape="0"/>
                </a:effectLst>
              </a:defRPr>
            </a:lvl1pPr>
          </a:lstStyle>
          <a:p>
            <a:r>
              <a:rPr lang="de-DE" noProof="0" smtClean="0"/>
              <a:t>Titelmasterformat durch Klicken bearbeiten</a:t>
            </a:r>
            <a:endParaRPr lang="en-GB" noProof="0"/>
          </a:p>
        </p:txBody>
      </p:sp>
    </p:spTree>
    <p:extLst>
      <p:ext uri="{BB962C8B-B14F-4D97-AF65-F5344CB8AC3E}">
        <p14:creationId xmlns:p14="http://schemas.microsoft.com/office/powerpoint/2010/main" val="15533786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Rounded MT Bold" pitchFamily="34" charset="0"/>
              </a:defRPr>
            </a:lvl1pPr>
          </a:lstStyle>
          <a:p>
            <a:r>
              <a:rPr lang="de-DE" noProof="0" smtClean="0"/>
              <a:t>Titelmasterformat durch Klicken bearbeiten</a:t>
            </a:r>
            <a:endParaRPr lang="en-GB" noProof="0" dirty="0"/>
          </a:p>
        </p:txBody>
      </p:sp>
    </p:spTree>
    <p:extLst>
      <p:ext uri="{BB962C8B-B14F-4D97-AF65-F5344CB8AC3E}">
        <p14:creationId xmlns:p14="http://schemas.microsoft.com/office/powerpoint/2010/main" val="6739337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95638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1"/>
          <p:cNvSpPr>
            <a:spLocks noGrp="1" noChangeArrowheads="1"/>
          </p:cNvSpPr>
          <p:nvPr>
            <p:ph type="ftr" sz="quarter" idx="10"/>
          </p:nvPr>
        </p:nvSpPr>
        <p:spPr>
          <a:xfrm>
            <a:off x="4356100" y="6497638"/>
            <a:ext cx="4787900" cy="360362"/>
          </a:xfrm>
          <a:prstGeom prst="rect">
            <a:avLst/>
          </a:prstGeom>
        </p:spPr>
        <p:txBody>
          <a:bodyPr/>
          <a:lstStyle>
            <a:lvl1pPr eaLnBrk="0" hangingPunct="0">
              <a:defRPr>
                <a:latin typeface="Arial" charset="0"/>
                <a:cs typeface="+mn-cs"/>
              </a:defRPr>
            </a:lvl1pPr>
          </a:lstStyle>
          <a:p>
            <a:pPr>
              <a:defRPr/>
            </a:pPr>
            <a:endParaRPr lang="en-GB">
              <a:solidFill>
                <a:srgbClr val="FFFFFF"/>
              </a:solidFill>
            </a:endParaRPr>
          </a:p>
        </p:txBody>
      </p:sp>
    </p:spTree>
    <p:extLst>
      <p:ext uri="{BB962C8B-B14F-4D97-AF65-F5344CB8AC3E}">
        <p14:creationId xmlns:p14="http://schemas.microsoft.com/office/powerpoint/2010/main" val="24969168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cSld name="2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nl-NL" noProof="0" smtClean="0"/>
              <a:t>Klik om de stijl te bewerken</a:t>
            </a:r>
            <a:endParaRPr lang="en-GB" noProof="0" dirty="0"/>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noProof="0" dirty="0"/>
          </a:p>
        </p:txBody>
      </p:sp>
    </p:spTree>
    <p:extLst>
      <p:ext uri="{BB962C8B-B14F-4D97-AF65-F5344CB8AC3E}">
        <p14:creationId xmlns:p14="http://schemas.microsoft.com/office/powerpoint/2010/main" val="38912575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rgbClr val="007000"/>
        </a:solidFill>
        <a:effectLst/>
      </p:bgPr>
    </p:bg>
    <p:spTree>
      <p:nvGrpSpPr>
        <p:cNvPr id="1" name=""/>
        <p:cNvGrpSpPr/>
        <p:nvPr/>
      </p:nvGrpSpPr>
      <p:grpSpPr>
        <a:xfrm>
          <a:off x="0" y="0"/>
          <a:ext cx="0" cy="0"/>
          <a:chOff x="0" y="0"/>
          <a:chExt cx="0" cy="0"/>
        </a:xfrm>
      </p:grpSpPr>
      <p:sp>
        <p:nvSpPr>
          <p:cNvPr id="6" name="Rechthoek 3"/>
          <p:cNvSpPr>
            <a:spLocks noChangeArrowheads="1"/>
          </p:cNvSpPr>
          <p:nvPr/>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sp>
        <p:nvSpPr>
          <p:cNvPr id="7" name="Rectangle 53"/>
          <p:cNvSpPr>
            <a:spLocks noChangeArrowheads="1"/>
          </p:cNvSpPr>
          <p:nvPr/>
        </p:nvSpPr>
        <p:spPr bwMode="auto">
          <a:xfrm>
            <a:off x="684213" y="2276475"/>
            <a:ext cx="7315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000066"/>
              </a:solidFill>
              <a:cs typeface="Arial" pitchFamily="34" charset="0"/>
            </a:endParaRPr>
          </a:p>
        </p:txBody>
      </p:sp>
      <p:pic>
        <p:nvPicPr>
          <p:cNvPr id="8" name="Picture 54" descr="C:\Mijn_documenten\Mijn afbeeldingen\Qrossroads poster\ECA_PMS [Converted].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hoek 6"/>
          <p:cNvSpPr>
            <a:spLocks noChangeArrowheads="1"/>
          </p:cNvSpPr>
          <p:nvPr userDrawn="1"/>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 name="Picture 54" descr="C:\Mijn_documenten\Mijn afbeeldingen\Qrossroads poster\ECA_PMS [Converted].t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62" name="Rectangle 2"/>
          <p:cNvSpPr>
            <a:spLocks noGrp="1" noChangeArrowheads="1"/>
          </p:cNvSpPr>
          <p:nvPr>
            <p:ph type="ctrTitle" sz="quarter"/>
          </p:nvPr>
        </p:nvSpPr>
        <p:spPr>
          <a:xfrm>
            <a:off x="757262" y="2276475"/>
            <a:ext cx="7315200" cy="427038"/>
          </a:xfrm>
          <a:ln w="12700"/>
        </p:spPr>
        <p:txBody>
          <a:bodyPr lIns="0" tIns="0" rIns="0" bIns="0" anchor="b">
            <a:spAutoFit/>
          </a:bodyPr>
          <a:lstStyle>
            <a:lvl1pPr marL="0" indent="0" algn="r">
              <a:defRPr b="1" baseline="0">
                <a:solidFill>
                  <a:schemeClr val="bg1"/>
                </a:solidFill>
                <a:effectLst>
                  <a:outerShdw blurRad="38100" dist="38100" dir="2700000" algn="tl">
                    <a:srgbClr val="000000"/>
                  </a:outerShdw>
                </a:effectLst>
              </a:defRPr>
            </a:lvl1pPr>
          </a:lstStyle>
          <a:p>
            <a:r>
              <a:rPr lang="de-DE" noProof="0" smtClean="0"/>
              <a:t>Titelmasterformat durch Klicken bearbeiten</a:t>
            </a:r>
            <a:endParaRPr lang="en-GB" noProof="0" dirty="0"/>
          </a:p>
        </p:txBody>
      </p:sp>
      <p:sp>
        <p:nvSpPr>
          <p:cNvPr id="399363" name="Rectangle 3"/>
          <p:cNvSpPr>
            <a:spLocks noGrp="1" noChangeArrowheads="1"/>
          </p:cNvSpPr>
          <p:nvPr>
            <p:ph type="subTitle" sz="quarter" idx="1"/>
          </p:nvPr>
        </p:nvSpPr>
        <p:spPr>
          <a:xfrm>
            <a:off x="1519262" y="3143248"/>
            <a:ext cx="6553200" cy="338554"/>
          </a:xfrm>
          <a:ln w="12700"/>
        </p:spPr>
        <p:txBody>
          <a:bodyPr lIns="0" tIns="0" rIns="0" bIns="0">
            <a:spAutoFit/>
          </a:bodyPr>
          <a:lstStyle>
            <a:lvl1pPr marL="0" indent="0" algn="r">
              <a:lnSpc>
                <a:spcPct val="100000"/>
              </a:lnSpc>
              <a:defRPr sz="2200">
                <a:solidFill>
                  <a:schemeClr val="bg1"/>
                </a:solidFill>
              </a:defRPr>
            </a:lvl1pPr>
          </a:lstStyle>
          <a:p>
            <a:r>
              <a:rPr lang="de-DE" noProof="0" smtClean="0"/>
              <a:t>Formatvorlage des Untertitelmasters durch Klicken bearbeiten</a:t>
            </a:r>
            <a:endParaRPr lang="en-GB" noProof="0" dirty="0"/>
          </a:p>
        </p:txBody>
      </p:sp>
      <p:sp>
        <p:nvSpPr>
          <p:cNvPr id="15" name="Tijdelijke aanduiding voor tekst 14"/>
          <p:cNvSpPr>
            <a:spLocks noGrp="1"/>
          </p:cNvSpPr>
          <p:nvPr>
            <p:ph type="body" sz="quarter" idx="10"/>
          </p:nvPr>
        </p:nvSpPr>
        <p:spPr>
          <a:xfrm>
            <a:off x="1519200" y="3584049"/>
            <a:ext cx="6552000" cy="276999"/>
          </a:xfrm>
          <a:noFill/>
          <a:ln w="12700">
            <a:noFill/>
            <a:miter lim="800000"/>
            <a:headEnd/>
            <a:tailEnd/>
          </a:ln>
        </p:spPr>
        <p:txBody>
          <a:bodyPr lIns="0" tIns="0" rIns="0" bIns="0">
            <a:spAutoFit/>
          </a:bodyPr>
          <a:lstStyle>
            <a:lvl1pPr marL="0" indent="0" algn="r" rtl="0" eaLnBrk="1" fontAlgn="base" hangingPunct="1">
              <a:lnSpc>
                <a:spcPct val="100000"/>
              </a:lnSpc>
              <a:spcBef>
                <a:spcPct val="10000"/>
              </a:spcBef>
              <a:spcAft>
                <a:spcPct val="20000"/>
              </a:spcAft>
              <a:buClr>
                <a:srgbClr val="007000"/>
              </a:buClr>
              <a:buChar char="•"/>
              <a:defRPr lang="nl-NL" sz="1800" baseline="0" noProof="0" dirty="0" smtClean="0">
                <a:solidFill>
                  <a:schemeClr val="bg1"/>
                </a:solidFill>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smtClean="0"/>
              <a:t>Textmasterformat bearbeiten</a:t>
            </a:r>
          </a:p>
        </p:txBody>
      </p:sp>
      <p:sp>
        <p:nvSpPr>
          <p:cNvPr id="16" name="Tijdelijke aanduiding voor tekst 14"/>
          <p:cNvSpPr>
            <a:spLocks noGrp="1"/>
          </p:cNvSpPr>
          <p:nvPr>
            <p:ph type="body" sz="quarter" idx="11"/>
          </p:nvPr>
        </p:nvSpPr>
        <p:spPr>
          <a:xfrm>
            <a:off x="1519200" y="4293096"/>
            <a:ext cx="6552000" cy="215444"/>
          </a:xfrm>
          <a:noFill/>
          <a:ln w="12700">
            <a:noFill/>
            <a:miter lim="800000"/>
            <a:headEnd/>
            <a:tailEnd/>
          </a:ln>
        </p:spPr>
        <p:txBody>
          <a:bodyPr lIns="0" tIns="0" rIns="0" bIns="0">
            <a:spAutoFit/>
          </a:bodyPr>
          <a:lstStyle>
            <a:lvl1pPr marL="0" marR="0" indent="0" algn="r" defTabSz="914400" rtl="0" eaLnBrk="1" fontAlgn="base" latinLnBrk="0" hangingPunct="1">
              <a:lnSpc>
                <a:spcPct val="100000"/>
              </a:lnSpc>
              <a:spcBef>
                <a:spcPct val="10000"/>
              </a:spcBef>
              <a:spcAft>
                <a:spcPct val="20000"/>
              </a:spcAft>
              <a:buClr>
                <a:srgbClr val="007000"/>
              </a:buClr>
              <a:buSzTx/>
              <a:buFontTx/>
              <a:buNone/>
              <a:tabLst/>
              <a:defRPr kumimoji="0" lang="en-GB" sz="1400" b="0" i="0" u="none" strike="noStrike" kern="0" cap="none" spc="0" normalizeH="0" baseline="0" noProof="0" dirty="0" smtClean="0">
                <a:ln>
                  <a:noFill/>
                </a:ln>
                <a:solidFill>
                  <a:schemeClr val="bg1"/>
                </a:solidFill>
                <a:effectLst/>
                <a:uLnTx/>
                <a:uFillTx/>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noProof="0" smtClean="0"/>
              <a:t>Textmasterformat bearbeiten</a:t>
            </a:r>
          </a:p>
        </p:txBody>
      </p:sp>
    </p:spTree>
    <p:extLst>
      <p:ext uri="{BB962C8B-B14F-4D97-AF65-F5344CB8AC3E}">
        <p14:creationId xmlns:p14="http://schemas.microsoft.com/office/powerpoint/2010/main" val="4127211389"/>
      </p:ext>
    </p:extLst>
  </p:cSld>
  <p:clrMapOvr>
    <a:masterClrMapping/>
  </p:clrMapOvr>
  <p:hf hdr="0" ftr="0"/>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de-DE" noProof="0" smtClean="0"/>
              <a:t>Titelmasterformat durch Klicken bearbeiten</a:t>
            </a:r>
            <a:endParaRPr lang="en-GB" noProof="0" dirty="0"/>
          </a:p>
        </p:txBody>
      </p:sp>
      <p:sp>
        <p:nvSpPr>
          <p:cNvPr id="3" name="Tijdelijke aanduiding voor inhoud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noProof="0" dirty="0"/>
          </a:p>
        </p:txBody>
      </p:sp>
    </p:spTree>
    <p:extLst>
      <p:ext uri="{BB962C8B-B14F-4D97-AF65-F5344CB8AC3E}">
        <p14:creationId xmlns:p14="http://schemas.microsoft.com/office/powerpoint/2010/main" val="13733462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1_Sectiekop">
    <p:spTree>
      <p:nvGrpSpPr>
        <p:cNvPr id="1" name=""/>
        <p:cNvGrpSpPr/>
        <p:nvPr/>
      </p:nvGrpSpPr>
      <p:grpSpPr>
        <a:xfrm>
          <a:off x="0" y="0"/>
          <a:ext cx="0" cy="0"/>
          <a:chOff x="0" y="0"/>
          <a:chExt cx="0" cy="0"/>
        </a:xfrm>
      </p:grpSpPr>
      <p:sp>
        <p:nvSpPr>
          <p:cNvPr id="2" name="Titel 1"/>
          <p:cNvSpPr>
            <a:spLocks noGrp="1"/>
          </p:cNvSpPr>
          <p:nvPr>
            <p:ph type="title"/>
          </p:nvPr>
        </p:nvSpPr>
        <p:spPr>
          <a:xfrm>
            <a:off x="714348" y="2928934"/>
            <a:ext cx="7772400" cy="1362075"/>
          </a:xfrm>
        </p:spPr>
        <p:txBody>
          <a:bodyPr anchor="ctr"/>
          <a:lstStyle>
            <a:lvl1pPr algn="r">
              <a:defRPr sz="3600" b="1" cap="none" baseline="0">
                <a:effectLst>
                  <a:glow rad="63500">
                    <a:schemeClr val="accent5">
                      <a:satMod val="175000"/>
                      <a:alpha val="40000"/>
                    </a:schemeClr>
                  </a:glow>
                  <a:reflection blurRad="6350" stA="50000" endA="300" endPos="50000" dist="29997" dir="5400000" sy="-100000" algn="bl" rotWithShape="0"/>
                </a:effectLst>
              </a:defRPr>
            </a:lvl1pPr>
          </a:lstStyle>
          <a:p>
            <a:r>
              <a:rPr lang="de-DE" noProof="0" smtClean="0"/>
              <a:t>Titelmasterformat durch Klicken bearbeiten</a:t>
            </a:r>
            <a:endParaRPr lang="en-GB" noProof="0"/>
          </a:p>
        </p:txBody>
      </p:sp>
    </p:spTree>
    <p:extLst>
      <p:ext uri="{BB962C8B-B14F-4D97-AF65-F5344CB8AC3E}">
        <p14:creationId xmlns:p14="http://schemas.microsoft.com/office/powerpoint/2010/main" val="12674216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Rounded MT Bold" pitchFamily="34" charset="0"/>
              </a:defRPr>
            </a:lvl1pPr>
          </a:lstStyle>
          <a:p>
            <a:r>
              <a:rPr lang="de-DE" noProof="0" smtClean="0"/>
              <a:t>Titelmasterformat durch Klicken bearbeiten</a:t>
            </a:r>
            <a:endParaRPr lang="en-GB" noProof="0" dirty="0"/>
          </a:p>
        </p:txBody>
      </p:sp>
    </p:spTree>
    <p:extLst>
      <p:ext uri="{BB962C8B-B14F-4D97-AF65-F5344CB8AC3E}">
        <p14:creationId xmlns:p14="http://schemas.microsoft.com/office/powerpoint/2010/main" val="1661505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Sectiekop">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14348" y="2928934"/>
            <a:ext cx="7772400" cy="1362075"/>
          </a:xfrm>
        </p:spPr>
        <p:txBody>
          <a:bodyPr anchor="ctr" anchorCtr="0"/>
          <a:lstStyle>
            <a:lvl1pPr algn="r">
              <a:defRPr sz="3600" b="1" cap="none" baseline="0">
                <a:effectLst>
                  <a:glow rad="63500">
                    <a:schemeClr val="accent5">
                      <a:satMod val="175000"/>
                      <a:alpha val="40000"/>
                    </a:schemeClr>
                  </a:glow>
                  <a:reflection blurRad="6350" stA="50000" endA="300" endPos="50000" dist="29997" dir="5400000" sy="-100000" algn="bl" rotWithShape="0"/>
                </a:effectLst>
              </a:defRPr>
            </a:lvl1pPr>
          </a:lstStyle>
          <a:p>
            <a:r>
              <a:rPr lang="en-GB" noProof="0" smtClean="0"/>
              <a:t>Change title</a:t>
            </a:r>
            <a:endParaRPr lang="en-GB" noProof="0"/>
          </a:p>
        </p:txBody>
      </p:sp>
    </p:spTree>
    <p:extLst>
      <p:ext uri="{BB962C8B-B14F-4D97-AF65-F5344CB8AC3E}">
        <p14:creationId xmlns:p14="http://schemas.microsoft.com/office/powerpoint/2010/main" val="24548940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82844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1"/>
          <p:cNvSpPr>
            <a:spLocks noGrp="1" noChangeArrowheads="1"/>
          </p:cNvSpPr>
          <p:nvPr>
            <p:ph type="ftr" sz="quarter" idx="10"/>
          </p:nvPr>
        </p:nvSpPr>
        <p:spPr>
          <a:xfrm>
            <a:off x="4356100" y="6497638"/>
            <a:ext cx="4787900" cy="360362"/>
          </a:xfrm>
          <a:prstGeom prst="rect">
            <a:avLst/>
          </a:prstGeom>
        </p:spPr>
        <p:txBody>
          <a:bodyPr/>
          <a:lstStyle>
            <a:lvl1pPr eaLnBrk="0" hangingPunct="0">
              <a:defRPr>
                <a:latin typeface="Arial" charset="0"/>
                <a:cs typeface="+mn-cs"/>
              </a:defRPr>
            </a:lvl1pPr>
          </a:lstStyle>
          <a:p>
            <a:pPr>
              <a:defRPr/>
            </a:pPr>
            <a:endParaRPr lang="en-GB">
              <a:solidFill>
                <a:srgbClr val="FFFFFF"/>
              </a:solidFill>
            </a:endParaRPr>
          </a:p>
        </p:txBody>
      </p:sp>
    </p:spTree>
    <p:extLst>
      <p:ext uri="{BB962C8B-B14F-4D97-AF65-F5344CB8AC3E}">
        <p14:creationId xmlns:p14="http://schemas.microsoft.com/office/powerpoint/2010/main" val="109274559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cSld name="2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nl-NL" noProof="0" smtClean="0"/>
              <a:t>Klik om de stijl te bewerken</a:t>
            </a:r>
            <a:endParaRPr lang="en-GB" noProof="0" dirty="0"/>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noProof="0" dirty="0"/>
          </a:p>
        </p:txBody>
      </p:sp>
    </p:spTree>
    <p:extLst>
      <p:ext uri="{BB962C8B-B14F-4D97-AF65-F5344CB8AC3E}">
        <p14:creationId xmlns:p14="http://schemas.microsoft.com/office/powerpoint/2010/main" val="227493838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rgbClr val="007000"/>
        </a:solidFill>
        <a:effectLst/>
      </p:bgPr>
    </p:bg>
    <p:spTree>
      <p:nvGrpSpPr>
        <p:cNvPr id="1" name=""/>
        <p:cNvGrpSpPr/>
        <p:nvPr/>
      </p:nvGrpSpPr>
      <p:grpSpPr>
        <a:xfrm>
          <a:off x="0" y="0"/>
          <a:ext cx="0" cy="0"/>
          <a:chOff x="0" y="0"/>
          <a:chExt cx="0" cy="0"/>
        </a:xfrm>
      </p:grpSpPr>
      <p:sp>
        <p:nvSpPr>
          <p:cNvPr id="6" name="Rechthoek 3"/>
          <p:cNvSpPr>
            <a:spLocks noChangeArrowheads="1"/>
          </p:cNvSpPr>
          <p:nvPr/>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sp>
        <p:nvSpPr>
          <p:cNvPr id="7" name="Rectangle 53"/>
          <p:cNvSpPr>
            <a:spLocks noChangeArrowheads="1"/>
          </p:cNvSpPr>
          <p:nvPr/>
        </p:nvSpPr>
        <p:spPr bwMode="auto">
          <a:xfrm>
            <a:off x="684213" y="2276475"/>
            <a:ext cx="7315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000066"/>
              </a:solidFill>
              <a:cs typeface="Arial" pitchFamily="34" charset="0"/>
            </a:endParaRPr>
          </a:p>
        </p:txBody>
      </p:sp>
      <p:pic>
        <p:nvPicPr>
          <p:cNvPr id="8" name="Picture 54" descr="C:\Mijn_documenten\Mijn afbeeldingen\Qrossroads poster\ECA_PMS [Converted].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hoek 6"/>
          <p:cNvSpPr>
            <a:spLocks noChangeArrowheads="1"/>
          </p:cNvSpPr>
          <p:nvPr userDrawn="1"/>
        </p:nvSpPr>
        <p:spPr bwMode="auto">
          <a:xfrm>
            <a:off x="0" y="5094288"/>
            <a:ext cx="9144000" cy="176371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 name="Picture 54" descr="C:\Mijn_documenten\Mijn afbeeldingen\Qrossroads poster\ECA_PMS [Converted].t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75" y="5500688"/>
            <a:ext cx="87772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62" name="Rectangle 2"/>
          <p:cNvSpPr>
            <a:spLocks noGrp="1" noChangeArrowheads="1"/>
          </p:cNvSpPr>
          <p:nvPr>
            <p:ph type="ctrTitle" sz="quarter"/>
          </p:nvPr>
        </p:nvSpPr>
        <p:spPr>
          <a:xfrm>
            <a:off x="757262" y="2276475"/>
            <a:ext cx="7315200" cy="427038"/>
          </a:xfrm>
          <a:ln w="12700"/>
        </p:spPr>
        <p:txBody>
          <a:bodyPr lIns="0" tIns="0" rIns="0" bIns="0" anchor="b">
            <a:spAutoFit/>
          </a:bodyPr>
          <a:lstStyle>
            <a:lvl1pPr marL="0" indent="0" algn="r">
              <a:defRPr b="1" baseline="0">
                <a:solidFill>
                  <a:schemeClr val="bg1"/>
                </a:solidFill>
                <a:effectLst>
                  <a:outerShdw blurRad="38100" dist="38100" dir="2700000" algn="tl">
                    <a:srgbClr val="000000"/>
                  </a:outerShdw>
                </a:effectLst>
              </a:defRPr>
            </a:lvl1pPr>
          </a:lstStyle>
          <a:p>
            <a:r>
              <a:rPr lang="de-DE" noProof="0" smtClean="0"/>
              <a:t>Titelmasterformat durch Klicken bearbeiten</a:t>
            </a:r>
            <a:endParaRPr lang="en-GB" noProof="0" dirty="0"/>
          </a:p>
        </p:txBody>
      </p:sp>
      <p:sp>
        <p:nvSpPr>
          <p:cNvPr id="399363" name="Rectangle 3"/>
          <p:cNvSpPr>
            <a:spLocks noGrp="1" noChangeArrowheads="1"/>
          </p:cNvSpPr>
          <p:nvPr>
            <p:ph type="subTitle" sz="quarter" idx="1"/>
          </p:nvPr>
        </p:nvSpPr>
        <p:spPr>
          <a:xfrm>
            <a:off x="1519262" y="3143248"/>
            <a:ext cx="6553200" cy="338554"/>
          </a:xfrm>
          <a:ln w="12700"/>
        </p:spPr>
        <p:txBody>
          <a:bodyPr lIns="0" tIns="0" rIns="0" bIns="0">
            <a:spAutoFit/>
          </a:bodyPr>
          <a:lstStyle>
            <a:lvl1pPr marL="0" indent="0" algn="r">
              <a:lnSpc>
                <a:spcPct val="100000"/>
              </a:lnSpc>
              <a:defRPr sz="2200">
                <a:solidFill>
                  <a:schemeClr val="bg1"/>
                </a:solidFill>
              </a:defRPr>
            </a:lvl1pPr>
          </a:lstStyle>
          <a:p>
            <a:r>
              <a:rPr lang="de-DE" noProof="0" smtClean="0"/>
              <a:t>Formatvorlage des Untertitelmasters durch Klicken bearbeiten</a:t>
            </a:r>
            <a:endParaRPr lang="en-GB" noProof="0" dirty="0"/>
          </a:p>
        </p:txBody>
      </p:sp>
      <p:sp>
        <p:nvSpPr>
          <p:cNvPr id="15" name="Tijdelijke aanduiding voor tekst 14"/>
          <p:cNvSpPr>
            <a:spLocks noGrp="1"/>
          </p:cNvSpPr>
          <p:nvPr>
            <p:ph type="body" sz="quarter" idx="10"/>
          </p:nvPr>
        </p:nvSpPr>
        <p:spPr>
          <a:xfrm>
            <a:off x="1519200" y="3584049"/>
            <a:ext cx="6552000" cy="276999"/>
          </a:xfrm>
          <a:noFill/>
          <a:ln w="12700">
            <a:noFill/>
            <a:miter lim="800000"/>
            <a:headEnd/>
            <a:tailEnd/>
          </a:ln>
        </p:spPr>
        <p:txBody>
          <a:bodyPr lIns="0" tIns="0" rIns="0" bIns="0">
            <a:spAutoFit/>
          </a:bodyPr>
          <a:lstStyle>
            <a:lvl1pPr marL="0" indent="0" algn="r" rtl="0" eaLnBrk="1" fontAlgn="base" hangingPunct="1">
              <a:lnSpc>
                <a:spcPct val="100000"/>
              </a:lnSpc>
              <a:spcBef>
                <a:spcPct val="10000"/>
              </a:spcBef>
              <a:spcAft>
                <a:spcPct val="20000"/>
              </a:spcAft>
              <a:buClr>
                <a:srgbClr val="007000"/>
              </a:buClr>
              <a:buChar char="•"/>
              <a:defRPr lang="nl-NL" sz="1800" baseline="0" noProof="0" dirty="0" smtClean="0">
                <a:solidFill>
                  <a:schemeClr val="bg1"/>
                </a:solidFill>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smtClean="0"/>
              <a:t>Textmasterformat bearbeiten</a:t>
            </a:r>
          </a:p>
        </p:txBody>
      </p:sp>
      <p:sp>
        <p:nvSpPr>
          <p:cNvPr id="16" name="Tijdelijke aanduiding voor tekst 14"/>
          <p:cNvSpPr>
            <a:spLocks noGrp="1"/>
          </p:cNvSpPr>
          <p:nvPr>
            <p:ph type="body" sz="quarter" idx="11"/>
          </p:nvPr>
        </p:nvSpPr>
        <p:spPr>
          <a:xfrm>
            <a:off x="1519200" y="4293096"/>
            <a:ext cx="6552000" cy="215444"/>
          </a:xfrm>
          <a:noFill/>
          <a:ln w="12700">
            <a:noFill/>
            <a:miter lim="800000"/>
            <a:headEnd/>
            <a:tailEnd/>
          </a:ln>
        </p:spPr>
        <p:txBody>
          <a:bodyPr lIns="0" tIns="0" rIns="0" bIns="0">
            <a:spAutoFit/>
          </a:bodyPr>
          <a:lstStyle>
            <a:lvl1pPr marL="0" marR="0" indent="0" algn="r" defTabSz="914400" rtl="0" eaLnBrk="1" fontAlgn="base" latinLnBrk="0" hangingPunct="1">
              <a:lnSpc>
                <a:spcPct val="100000"/>
              </a:lnSpc>
              <a:spcBef>
                <a:spcPct val="10000"/>
              </a:spcBef>
              <a:spcAft>
                <a:spcPct val="20000"/>
              </a:spcAft>
              <a:buClr>
                <a:srgbClr val="007000"/>
              </a:buClr>
              <a:buSzTx/>
              <a:buFontTx/>
              <a:buNone/>
              <a:tabLst/>
              <a:defRPr kumimoji="0" lang="en-GB" sz="1400" b="0" i="0" u="none" strike="noStrike" kern="0" cap="none" spc="0" normalizeH="0" baseline="0" noProof="0" dirty="0" smtClean="0">
                <a:ln>
                  <a:noFill/>
                </a:ln>
                <a:solidFill>
                  <a:schemeClr val="bg1"/>
                </a:solidFill>
                <a:effectLst/>
                <a:uLnTx/>
                <a:uFillTx/>
                <a:latin typeface="+mn-lt"/>
                <a:ea typeface="+mn-ea"/>
                <a:cs typeface="+mn-cs"/>
              </a:defRPr>
            </a:lvl1pPr>
            <a:lvl2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2pPr>
            <a:lvl3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3pPr>
            <a:lvl4pPr marL="0" indent="0" algn="r" rtl="0" eaLnBrk="1" fontAlgn="base" hangingPunct="1">
              <a:lnSpc>
                <a:spcPct val="100000"/>
              </a:lnSpc>
              <a:spcBef>
                <a:spcPct val="10000"/>
              </a:spcBef>
              <a:spcAft>
                <a:spcPct val="20000"/>
              </a:spcAft>
              <a:buClr>
                <a:srgbClr val="007000"/>
              </a:buClr>
              <a:buChar char="•"/>
              <a:defRPr lang="nl-NL" sz="2200" noProof="0" dirty="0" smtClean="0">
                <a:solidFill>
                  <a:schemeClr val="bg1"/>
                </a:solidFill>
                <a:latin typeface="+mn-lt"/>
                <a:ea typeface="+mn-ea"/>
                <a:cs typeface="+mn-cs"/>
              </a:defRPr>
            </a:lvl4pPr>
            <a:lvl5pPr marL="0" indent="0" algn="r" rtl="0" eaLnBrk="1" fontAlgn="base" hangingPunct="1">
              <a:lnSpc>
                <a:spcPct val="100000"/>
              </a:lnSpc>
              <a:spcBef>
                <a:spcPct val="10000"/>
              </a:spcBef>
              <a:spcAft>
                <a:spcPct val="20000"/>
              </a:spcAft>
              <a:buClr>
                <a:srgbClr val="007000"/>
              </a:buClr>
              <a:buChar char="•"/>
              <a:defRPr lang="en-GB" sz="2200" noProof="0" dirty="0" smtClean="0">
                <a:solidFill>
                  <a:schemeClr val="bg1"/>
                </a:solidFill>
                <a:latin typeface="+mn-lt"/>
                <a:ea typeface="+mn-ea"/>
                <a:cs typeface="+mn-cs"/>
              </a:defRPr>
            </a:lvl5pPr>
          </a:lstStyle>
          <a:p>
            <a:pPr lvl="0"/>
            <a:r>
              <a:rPr lang="de-DE" noProof="0" smtClean="0"/>
              <a:t>Textmasterformat bearbeiten</a:t>
            </a:r>
          </a:p>
        </p:txBody>
      </p:sp>
    </p:spTree>
    <p:extLst>
      <p:ext uri="{BB962C8B-B14F-4D97-AF65-F5344CB8AC3E}">
        <p14:creationId xmlns:p14="http://schemas.microsoft.com/office/powerpoint/2010/main" val="3970000347"/>
      </p:ext>
    </p:extLst>
  </p:cSld>
  <p:clrMapOvr>
    <a:masterClrMapping/>
  </p:clrMapOvr>
  <p:hf hdr="0" ftr="0"/>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de-DE" noProof="0" smtClean="0"/>
              <a:t>Titelmasterformat durch Klicken bearbeiten</a:t>
            </a:r>
            <a:endParaRPr lang="en-GB" noProof="0" dirty="0"/>
          </a:p>
        </p:txBody>
      </p:sp>
      <p:sp>
        <p:nvSpPr>
          <p:cNvPr id="3" name="Tijdelijke aanduiding voor inhoud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noProof="0" dirty="0"/>
          </a:p>
        </p:txBody>
      </p:sp>
    </p:spTree>
    <p:extLst>
      <p:ext uri="{BB962C8B-B14F-4D97-AF65-F5344CB8AC3E}">
        <p14:creationId xmlns:p14="http://schemas.microsoft.com/office/powerpoint/2010/main" val="195803417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1_Sectiekop">
    <p:spTree>
      <p:nvGrpSpPr>
        <p:cNvPr id="1" name=""/>
        <p:cNvGrpSpPr/>
        <p:nvPr/>
      </p:nvGrpSpPr>
      <p:grpSpPr>
        <a:xfrm>
          <a:off x="0" y="0"/>
          <a:ext cx="0" cy="0"/>
          <a:chOff x="0" y="0"/>
          <a:chExt cx="0" cy="0"/>
        </a:xfrm>
      </p:grpSpPr>
      <p:sp>
        <p:nvSpPr>
          <p:cNvPr id="2" name="Titel 1"/>
          <p:cNvSpPr>
            <a:spLocks noGrp="1"/>
          </p:cNvSpPr>
          <p:nvPr>
            <p:ph type="title"/>
          </p:nvPr>
        </p:nvSpPr>
        <p:spPr>
          <a:xfrm>
            <a:off x="714348" y="2928934"/>
            <a:ext cx="7772400" cy="1362075"/>
          </a:xfrm>
        </p:spPr>
        <p:txBody>
          <a:bodyPr anchor="ctr"/>
          <a:lstStyle>
            <a:lvl1pPr algn="r">
              <a:defRPr sz="3600" b="1" cap="none" baseline="0">
                <a:effectLst>
                  <a:glow rad="63500">
                    <a:schemeClr val="accent5">
                      <a:satMod val="175000"/>
                      <a:alpha val="40000"/>
                    </a:schemeClr>
                  </a:glow>
                  <a:reflection blurRad="6350" stA="50000" endA="300" endPos="50000" dist="29997" dir="5400000" sy="-100000" algn="bl" rotWithShape="0"/>
                </a:effectLst>
              </a:defRPr>
            </a:lvl1pPr>
          </a:lstStyle>
          <a:p>
            <a:r>
              <a:rPr lang="de-DE" noProof="0" smtClean="0"/>
              <a:t>Titelmasterformat durch Klicken bearbeiten</a:t>
            </a:r>
            <a:endParaRPr lang="en-GB" noProof="0"/>
          </a:p>
        </p:txBody>
      </p:sp>
    </p:spTree>
    <p:extLst>
      <p:ext uri="{BB962C8B-B14F-4D97-AF65-F5344CB8AC3E}">
        <p14:creationId xmlns:p14="http://schemas.microsoft.com/office/powerpoint/2010/main" val="230393973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Rounded MT Bold" pitchFamily="34" charset="0"/>
              </a:defRPr>
            </a:lvl1pPr>
          </a:lstStyle>
          <a:p>
            <a:r>
              <a:rPr lang="de-DE" noProof="0" smtClean="0"/>
              <a:t>Titelmasterformat durch Klicken bearbeiten</a:t>
            </a:r>
            <a:endParaRPr lang="en-GB" noProof="0" dirty="0"/>
          </a:p>
        </p:txBody>
      </p:sp>
    </p:spTree>
    <p:extLst>
      <p:ext uri="{BB962C8B-B14F-4D97-AF65-F5344CB8AC3E}">
        <p14:creationId xmlns:p14="http://schemas.microsoft.com/office/powerpoint/2010/main" val="99798982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134199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1"/>
          <p:cNvSpPr>
            <a:spLocks noGrp="1" noChangeArrowheads="1"/>
          </p:cNvSpPr>
          <p:nvPr>
            <p:ph type="ftr" sz="quarter" idx="10"/>
          </p:nvPr>
        </p:nvSpPr>
        <p:spPr>
          <a:xfrm>
            <a:off x="4356100" y="6497638"/>
            <a:ext cx="4787900" cy="360362"/>
          </a:xfrm>
          <a:prstGeom prst="rect">
            <a:avLst/>
          </a:prstGeom>
        </p:spPr>
        <p:txBody>
          <a:bodyPr/>
          <a:lstStyle>
            <a:lvl1pPr eaLnBrk="0" hangingPunct="0">
              <a:defRPr>
                <a:latin typeface="Arial" charset="0"/>
                <a:cs typeface="+mn-cs"/>
              </a:defRPr>
            </a:lvl1pPr>
          </a:lstStyle>
          <a:p>
            <a:pPr>
              <a:defRPr/>
            </a:pPr>
            <a:endParaRPr lang="en-GB">
              <a:solidFill>
                <a:srgbClr val="FFFFFF"/>
              </a:solidFill>
            </a:endParaRPr>
          </a:p>
        </p:txBody>
      </p:sp>
    </p:spTree>
    <p:extLst>
      <p:ext uri="{BB962C8B-B14F-4D97-AF65-F5344CB8AC3E}">
        <p14:creationId xmlns:p14="http://schemas.microsoft.com/office/powerpoint/2010/main" val="198250033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cSld name="2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nl-NL" noProof="0" smtClean="0"/>
              <a:t>Klik om de stijl te bewerken</a:t>
            </a:r>
            <a:endParaRPr lang="en-GB" noProof="0" dirty="0"/>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noProof="0" dirty="0"/>
          </a:p>
        </p:txBody>
      </p:sp>
    </p:spTree>
    <p:extLst>
      <p:ext uri="{BB962C8B-B14F-4D97-AF65-F5344CB8AC3E}">
        <p14:creationId xmlns:p14="http://schemas.microsoft.com/office/powerpoint/2010/main" val="1210741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74.xml"/><Relationship Id="rId7" Type="http://schemas.openxmlformats.org/officeDocument/2006/relationships/slideLayout" Target="../slideLayouts/slideLayout7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image" Target="../media/image3.png"/><Relationship Id="rId5" Type="http://schemas.openxmlformats.org/officeDocument/2006/relationships/slideLayout" Target="../slideLayouts/slideLayout76.xml"/><Relationship Id="rId10" Type="http://schemas.openxmlformats.org/officeDocument/2006/relationships/image" Target="../media/image2.png"/><Relationship Id="rId4" Type="http://schemas.openxmlformats.org/officeDocument/2006/relationships/slideLayout" Target="../slideLayouts/slideLayout75.xml"/><Relationship Id="rId9" Type="http://schemas.openxmlformats.org/officeDocument/2006/relationships/image" Target="../media/image1.tiff"/></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image" Target="../media/image3.png"/><Relationship Id="rId5" Type="http://schemas.openxmlformats.org/officeDocument/2006/relationships/slideLayout" Target="../slideLayouts/slideLayout83.xml"/><Relationship Id="rId10" Type="http://schemas.openxmlformats.org/officeDocument/2006/relationships/image" Target="../media/image2.png"/><Relationship Id="rId4" Type="http://schemas.openxmlformats.org/officeDocument/2006/relationships/slideLayout" Target="../slideLayouts/slideLayout82.xml"/><Relationship Id="rId9" Type="http://schemas.openxmlformats.org/officeDocument/2006/relationships/image" Target="../media/image1.tiff"/></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88.xml"/><Relationship Id="rId7" Type="http://schemas.openxmlformats.org/officeDocument/2006/relationships/slideLayout" Target="../slideLayouts/slideLayout92.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image" Target="../media/image3.png"/><Relationship Id="rId5" Type="http://schemas.openxmlformats.org/officeDocument/2006/relationships/slideLayout" Target="../slideLayouts/slideLayout90.xml"/><Relationship Id="rId10" Type="http://schemas.openxmlformats.org/officeDocument/2006/relationships/image" Target="../media/image2.png"/><Relationship Id="rId4" Type="http://schemas.openxmlformats.org/officeDocument/2006/relationships/slideLayout" Target="../slideLayouts/slideLayout89.xml"/><Relationship Id="rId9" Type="http://schemas.openxmlformats.org/officeDocument/2006/relationships/image" Target="../media/image1.tiff"/></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95.xml"/><Relationship Id="rId7" Type="http://schemas.openxmlformats.org/officeDocument/2006/relationships/slideLayout" Target="../slideLayouts/slideLayout9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image" Target="../media/image3.png"/><Relationship Id="rId5" Type="http://schemas.openxmlformats.org/officeDocument/2006/relationships/slideLayout" Target="../slideLayouts/slideLayout97.xml"/><Relationship Id="rId10" Type="http://schemas.openxmlformats.org/officeDocument/2006/relationships/image" Target="../media/image2.png"/><Relationship Id="rId4" Type="http://schemas.openxmlformats.org/officeDocument/2006/relationships/slideLayout" Target="../slideLayouts/slideLayout96.xml"/><Relationship Id="rId9" Type="http://schemas.openxmlformats.org/officeDocument/2006/relationships/image" Target="../media/image1.tiff"/></Relationships>
</file>

<file path=ppt/slideMasters/_rels/slideMaster14.xml.rels><?xml version="1.0" encoding="UTF-8" standalone="yes"?>
<Relationships xmlns="http://schemas.openxmlformats.org/package/2006/relationships"><Relationship Id="rId8" Type="http://schemas.openxmlformats.org/officeDocument/2006/relationships/theme" Target="../theme/theme14.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3.png"/><Relationship Id="rId5" Type="http://schemas.openxmlformats.org/officeDocument/2006/relationships/slideLayout" Target="../slideLayouts/slideLayout104.xml"/><Relationship Id="rId10" Type="http://schemas.openxmlformats.org/officeDocument/2006/relationships/image" Target="../media/image2.png"/><Relationship Id="rId4" Type="http://schemas.openxmlformats.org/officeDocument/2006/relationships/slideLayout" Target="../slideLayouts/slideLayout103.xml"/><Relationship Id="rId9" Type="http://schemas.openxmlformats.org/officeDocument/2006/relationships/image" Target="../media/image1.tiff"/></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image" Target="../media/image3.png"/><Relationship Id="rId5" Type="http://schemas.openxmlformats.org/officeDocument/2006/relationships/slideLayout" Target="../slideLayouts/slideLayout111.xml"/><Relationship Id="rId10" Type="http://schemas.openxmlformats.org/officeDocument/2006/relationships/image" Target="../media/image2.png"/><Relationship Id="rId4" Type="http://schemas.openxmlformats.org/officeDocument/2006/relationships/slideLayout" Target="../slideLayouts/slideLayout110.xml"/><Relationship Id="rId9" Type="http://schemas.openxmlformats.org/officeDocument/2006/relationships/image" Target="../media/image1.tiff"/></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image" Target="../media/image3.png"/><Relationship Id="rId5" Type="http://schemas.openxmlformats.org/officeDocument/2006/relationships/slideLayout" Target="../slideLayouts/slideLayout118.xml"/><Relationship Id="rId10" Type="http://schemas.openxmlformats.org/officeDocument/2006/relationships/image" Target="../media/image2.png"/><Relationship Id="rId4" Type="http://schemas.openxmlformats.org/officeDocument/2006/relationships/slideLayout" Target="../slideLayouts/slideLayout117.xml"/><Relationship Id="rId9" Type="http://schemas.openxmlformats.org/officeDocument/2006/relationships/image" Target="../media/image1.tiff"/></Relationships>
</file>

<file path=ppt/slideMasters/_rels/slideMaster17.xml.rels><?xml version="1.0" encoding="UTF-8" standalone="yes"?>
<Relationships xmlns="http://schemas.openxmlformats.org/package/2006/relationships"><Relationship Id="rId8" Type="http://schemas.openxmlformats.org/officeDocument/2006/relationships/theme" Target="../theme/theme17.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image" Target="../media/image3.png"/><Relationship Id="rId5" Type="http://schemas.openxmlformats.org/officeDocument/2006/relationships/slideLayout" Target="../slideLayouts/slideLayout125.xml"/><Relationship Id="rId10" Type="http://schemas.openxmlformats.org/officeDocument/2006/relationships/image" Target="../media/image2.png"/><Relationship Id="rId4" Type="http://schemas.openxmlformats.org/officeDocument/2006/relationships/slideLayout" Target="../slideLayouts/slideLayout124.xml"/><Relationship Id="rId9" Type="http://schemas.openxmlformats.org/officeDocument/2006/relationships/image" Target="../media/image1.tiff"/></Relationships>
</file>

<file path=ppt/slideMasters/_rels/slideMaster18.xml.rels><?xml version="1.0" encoding="UTF-8" standalone="yes"?>
<Relationships xmlns="http://schemas.openxmlformats.org/package/2006/relationships"><Relationship Id="rId8" Type="http://schemas.openxmlformats.org/officeDocument/2006/relationships/theme" Target="../theme/theme18.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image" Target="../media/image3.png"/><Relationship Id="rId5" Type="http://schemas.openxmlformats.org/officeDocument/2006/relationships/slideLayout" Target="../slideLayouts/slideLayout132.xml"/><Relationship Id="rId10" Type="http://schemas.openxmlformats.org/officeDocument/2006/relationships/image" Target="../media/image2.png"/><Relationship Id="rId4" Type="http://schemas.openxmlformats.org/officeDocument/2006/relationships/slideLayout" Target="../slideLayouts/slideLayout131.xml"/><Relationship Id="rId9" Type="http://schemas.openxmlformats.org/officeDocument/2006/relationships/image" Target="../media/image1.tiff"/></Relationships>
</file>

<file path=ppt/slideMasters/_rels/slideMaster19.xml.rels><?xml version="1.0" encoding="UTF-8" standalone="yes"?>
<Relationships xmlns="http://schemas.openxmlformats.org/package/2006/relationships"><Relationship Id="rId8" Type="http://schemas.openxmlformats.org/officeDocument/2006/relationships/theme" Target="../theme/theme19.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image" Target="../media/image3.png"/><Relationship Id="rId5" Type="http://schemas.openxmlformats.org/officeDocument/2006/relationships/slideLayout" Target="../slideLayouts/slideLayout139.xml"/><Relationship Id="rId10" Type="http://schemas.openxmlformats.org/officeDocument/2006/relationships/image" Target="../media/image2.png"/><Relationship Id="rId4" Type="http://schemas.openxmlformats.org/officeDocument/2006/relationships/slideLayout" Target="../slideLayouts/slideLayout138.xml"/><Relationship Id="rId9" Type="http://schemas.openxmlformats.org/officeDocument/2006/relationships/image" Target="../media/image1.tif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2.png"/><Relationship Id="rId5" Type="http://schemas.openxmlformats.org/officeDocument/2006/relationships/slideLayout" Target="../slideLayouts/slideLayout11.xml"/><Relationship Id="rId10" Type="http://schemas.openxmlformats.org/officeDocument/2006/relationships/image" Target="../media/image1.tiff"/><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theme" Target="../theme/theme20.xml"/><Relationship Id="rId3" Type="http://schemas.openxmlformats.org/officeDocument/2006/relationships/slideLayout" Target="../slideLayouts/slideLayout144.xml"/><Relationship Id="rId7" Type="http://schemas.openxmlformats.org/officeDocument/2006/relationships/slideLayout" Target="../slideLayouts/slideLayout148.xml"/><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image" Target="../media/image3.png"/><Relationship Id="rId5" Type="http://schemas.openxmlformats.org/officeDocument/2006/relationships/slideLayout" Target="../slideLayouts/slideLayout146.xml"/><Relationship Id="rId10" Type="http://schemas.openxmlformats.org/officeDocument/2006/relationships/image" Target="../media/image2.png"/><Relationship Id="rId4" Type="http://schemas.openxmlformats.org/officeDocument/2006/relationships/slideLayout" Target="../slideLayouts/slideLayout145.xml"/><Relationship Id="rId9" Type="http://schemas.openxmlformats.org/officeDocument/2006/relationships/image" Target="../media/image1.tiff"/></Relationships>
</file>

<file path=ppt/slideMasters/_rels/slideMaster21.xml.rels><?xml version="1.0" encoding="UTF-8" standalone="yes"?>
<Relationships xmlns="http://schemas.openxmlformats.org/package/2006/relationships"><Relationship Id="rId8" Type="http://schemas.openxmlformats.org/officeDocument/2006/relationships/theme" Target="../theme/theme21.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image" Target="../media/image3.png"/><Relationship Id="rId5" Type="http://schemas.openxmlformats.org/officeDocument/2006/relationships/slideLayout" Target="../slideLayouts/slideLayout153.xml"/><Relationship Id="rId10" Type="http://schemas.openxmlformats.org/officeDocument/2006/relationships/image" Target="../media/image2.png"/><Relationship Id="rId4" Type="http://schemas.openxmlformats.org/officeDocument/2006/relationships/slideLayout" Target="../slideLayouts/slideLayout152.xml"/><Relationship Id="rId9" Type="http://schemas.openxmlformats.org/officeDocument/2006/relationships/image" Target="../media/image1.tiff"/></Relationships>
</file>

<file path=ppt/slideMasters/_rels/slideMaster22.xml.rels><?xml version="1.0" encoding="UTF-8" standalone="yes"?>
<Relationships xmlns="http://schemas.openxmlformats.org/package/2006/relationships"><Relationship Id="rId8" Type="http://schemas.openxmlformats.org/officeDocument/2006/relationships/theme" Target="../theme/theme22.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image" Target="../media/image3.png"/><Relationship Id="rId5" Type="http://schemas.openxmlformats.org/officeDocument/2006/relationships/slideLayout" Target="../slideLayouts/slideLayout160.xml"/><Relationship Id="rId10" Type="http://schemas.openxmlformats.org/officeDocument/2006/relationships/image" Target="../media/image2.png"/><Relationship Id="rId4" Type="http://schemas.openxmlformats.org/officeDocument/2006/relationships/slideLayout" Target="../slideLayouts/slideLayout159.xml"/><Relationship Id="rId9" Type="http://schemas.openxmlformats.org/officeDocument/2006/relationships/image" Target="../media/image1.tiff"/></Relationships>
</file>

<file path=ppt/slideMasters/_rels/slideMaster23.xml.rels><?xml version="1.0" encoding="UTF-8" standalone="yes"?>
<Relationships xmlns="http://schemas.openxmlformats.org/package/2006/relationships"><Relationship Id="rId8" Type="http://schemas.openxmlformats.org/officeDocument/2006/relationships/theme" Target="../theme/theme23.xml"/><Relationship Id="rId3" Type="http://schemas.openxmlformats.org/officeDocument/2006/relationships/slideLayout" Target="../slideLayouts/slideLayout165.xml"/><Relationship Id="rId7" Type="http://schemas.openxmlformats.org/officeDocument/2006/relationships/slideLayout" Target="../slideLayouts/slideLayout169.xml"/><Relationship Id="rId2" Type="http://schemas.openxmlformats.org/officeDocument/2006/relationships/slideLayout" Target="../slideLayouts/slideLayout164.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image" Target="../media/image3.png"/><Relationship Id="rId5" Type="http://schemas.openxmlformats.org/officeDocument/2006/relationships/slideLayout" Target="../slideLayouts/slideLayout167.xml"/><Relationship Id="rId10" Type="http://schemas.openxmlformats.org/officeDocument/2006/relationships/image" Target="../media/image2.png"/><Relationship Id="rId4" Type="http://schemas.openxmlformats.org/officeDocument/2006/relationships/slideLayout" Target="../slideLayouts/slideLayout166.xml"/><Relationship Id="rId9" Type="http://schemas.openxmlformats.org/officeDocument/2006/relationships/image" Target="../media/image1.tiff"/></Relationships>
</file>

<file path=ppt/slideMasters/_rels/slideMaster24.xml.rels><?xml version="1.0" encoding="UTF-8" standalone="yes"?>
<Relationships xmlns="http://schemas.openxmlformats.org/package/2006/relationships"><Relationship Id="rId8" Type="http://schemas.openxmlformats.org/officeDocument/2006/relationships/theme" Target="../theme/theme24.xml"/><Relationship Id="rId3" Type="http://schemas.openxmlformats.org/officeDocument/2006/relationships/slideLayout" Target="../slideLayouts/slideLayout172.xml"/><Relationship Id="rId7" Type="http://schemas.openxmlformats.org/officeDocument/2006/relationships/slideLayout" Target="../slideLayouts/slideLayout176.xml"/><Relationship Id="rId2" Type="http://schemas.openxmlformats.org/officeDocument/2006/relationships/slideLayout" Target="../slideLayouts/slideLayout171.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image" Target="../media/image3.png"/><Relationship Id="rId5" Type="http://schemas.openxmlformats.org/officeDocument/2006/relationships/slideLayout" Target="../slideLayouts/slideLayout174.xml"/><Relationship Id="rId10" Type="http://schemas.openxmlformats.org/officeDocument/2006/relationships/image" Target="../media/image2.png"/><Relationship Id="rId4" Type="http://schemas.openxmlformats.org/officeDocument/2006/relationships/slideLayout" Target="../slideLayouts/slideLayout173.xml"/><Relationship Id="rId9" Type="http://schemas.openxmlformats.org/officeDocument/2006/relationships/image" Target="../media/image1.tiff"/></Relationships>
</file>

<file path=ppt/slideMasters/_rels/slideMaster25.xml.rels><?xml version="1.0" encoding="UTF-8" standalone="yes"?>
<Relationships xmlns="http://schemas.openxmlformats.org/package/2006/relationships"><Relationship Id="rId8" Type="http://schemas.openxmlformats.org/officeDocument/2006/relationships/theme" Target="../theme/theme25.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image" Target="../media/image3.png"/><Relationship Id="rId5" Type="http://schemas.openxmlformats.org/officeDocument/2006/relationships/slideLayout" Target="../slideLayouts/slideLayout181.xml"/><Relationship Id="rId10" Type="http://schemas.openxmlformats.org/officeDocument/2006/relationships/image" Target="../media/image2.png"/><Relationship Id="rId4" Type="http://schemas.openxmlformats.org/officeDocument/2006/relationships/slideLayout" Target="../slideLayouts/slideLayout180.xml"/><Relationship Id="rId9" Type="http://schemas.openxmlformats.org/officeDocument/2006/relationships/image" Target="../media/image1.tiff"/></Relationships>
</file>

<file path=ppt/slideMasters/_rels/slideMaster26.xml.rels><?xml version="1.0" encoding="UTF-8" standalone="yes"?>
<Relationships xmlns="http://schemas.openxmlformats.org/package/2006/relationships"><Relationship Id="rId8" Type="http://schemas.openxmlformats.org/officeDocument/2006/relationships/theme" Target="../theme/theme26.xml"/><Relationship Id="rId3" Type="http://schemas.openxmlformats.org/officeDocument/2006/relationships/slideLayout" Target="../slideLayouts/slideLayout186.xml"/><Relationship Id="rId7" Type="http://schemas.openxmlformats.org/officeDocument/2006/relationships/slideLayout" Target="../slideLayouts/slideLayout190.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image" Target="../media/image3.png"/><Relationship Id="rId5" Type="http://schemas.openxmlformats.org/officeDocument/2006/relationships/slideLayout" Target="../slideLayouts/slideLayout188.xml"/><Relationship Id="rId10" Type="http://schemas.openxmlformats.org/officeDocument/2006/relationships/image" Target="../media/image2.png"/><Relationship Id="rId4" Type="http://schemas.openxmlformats.org/officeDocument/2006/relationships/slideLayout" Target="../slideLayouts/slideLayout187.xml"/><Relationship Id="rId9" Type="http://schemas.openxmlformats.org/officeDocument/2006/relationships/image" Target="../media/image1.tiff"/></Relationships>
</file>

<file path=ppt/slideMasters/_rels/slideMaster27.xml.rels><?xml version="1.0" encoding="UTF-8" standalone="yes"?>
<Relationships xmlns="http://schemas.openxmlformats.org/package/2006/relationships"><Relationship Id="rId8" Type="http://schemas.openxmlformats.org/officeDocument/2006/relationships/theme" Target="../theme/theme27.xml"/><Relationship Id="rId3" Type="http://schemas.openxmlformats.org/officeDocument/2006/relationships/slideLayout" Target="../slideLayouts/slideLayout193.xml"/><Relationship Id="rId7" Type="http://schemas.openxmlformats.org/officeDocument/2006/relationships/slideLayout" Target="../slideLayouts/slideLayout197.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image" Target="../media/image3.png"/><Relationship Id="rId5" Type="http://schemas.openxmlformats.org/officeDocument/2006/relationships/slideLayout" Target="../slideLayouts/slideLayout195.xml"/><Relationship Id="rId10" Type="http://schemas.openxmlformats.org/officeDocument/2006/relationships/image" Target="../media/image2.png"/><Relationship Id="rId4" Type="http://schemas.openxmlformats.org/officeDocument/2006/relationships/slideLayout" Target="../slideLayouts/slideLayout194.xml"/><Relationship Id="rId9" Type="http://schemas.openxmlformats.org/officeDocument/2006/relationships/image" Target="../media/image1.tiff"/></Relationships>
</file>

<file path=ppt/slideMasters/_rels/slideMaster28.xml.rels><?xml version="1.0" encoding="UTF-8" standalone="yes"?>
<Relationships xmlns="http://schemas.openxmlformats.org/package/2006/relationships"><Relationship Id="rId8" Type="http://schemas.openxmlformats.org/officeDocument/2006/relationships/theme" Target="../theme/theme28.xml"/><Relationship Id="rId3" Type="http://schemas.openxmlformats.org/officeDocument/2006/relationships/slideLayout" Target="../slideLayouts/slideLayout200.xml"/><Relationship Id="rId7" Type="http://schemas.openxmlformats.org/officeDocument/2006/relationships/slideLayout" Target="../slideLayouts/slideLayout204.xml"/><Relationship Id="rId2" Type="http://schemas.openxmlformats.org/officeDocument/2006/relationships/slideLayout" Target="../slideLayouts/slideLayout199.xml"/><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image" Target="../media/image3.png"/><Relationship Id="rId5" Type="http://schemas.openxmlformats.org/officeDocument/2006/relationships/slideLayout" Target="../slideLayouts/slideLayout202.xml"/><Relationship Id="rId10" Type="http://schemas.openxmlformats.org/officeDocument/2006/relationships/image" Target="../media/image2.png"/><Relationship Id="rId4" Type="http://schemas.openxmlformats.org/officeDocument/2006/relationships/slideLayout" Target="../slideLayouts/slideLayout201.xml"/><Relationship Id="rId9" Type="http://schemas.openxmlformats.org/officeDocument/2006/relationships/image" Target="../media/image1.tiff"/></Relationships>
</file>

<file path=ppt/slideMasters/_rels/slideMaster29.xml.rels><?xml version="1.0" encoding="UTF-8" standalone="yes"?>
<Relationships xmlns="http://schemas.openxmlformats.org/package/2006/relationships"><Relationship Id="rId8" Type="http://schemas.openxmlformats.org/officeDocument/2006/relationships/theme" Target="../theme/theme29.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image" Target="../media/image3.png"/><Relationship Id="rId5" Type="http://schemas.openxmlformats.org/officeDocument/2006/relationships/slideLayout" Target="../slideLayouts/slideLayout209.xml"/><Relationship Id="rId10" Type="http://schemas.openxmlformats.org/officeDocument/2006/relationships/image" Target="../media/image2.png"/><Relationship Id="rId4" Type="http://schemas.openxmlformats.org/officeDocument/2006/relationships/slideLayout" Target="../slideLayouts/slideLayout208.xml"/><Relationship Id="rId9" Type="http://schemas.openxmlformats.org/officeDocument/2006/relationships/image" Target="../media/image1.tif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3.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2.png"/><Relationship Id="rId5" Type="http://schemas.openxmlformats.org/officeDocument/2006/relationships/slideLayout" Target="../slideLayouts/slideLayout19.xml"/><Relationship Id="rId10" Type="http://schemas.openxmlformats.org/officeDocument/2006/relationships/image" Target="../media/image1.tiff"/><Relationship Id="rId4" Type="http://schemas.openxmlformats.org/officeDocument/2006/relationships/slideLayout" Target="../slideLayouts/slideLayout18.xml"/><Relationship Id="rId9"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8" Type="http://schemas.openxmlformats.org/officeDocument/2006/relationships/theme" Target="../theme/theme30.xml"/><Relationship Id="rId3" Type="http://schemas.openxmlformats.org/officeDocument/2006/relationships/slideLayout" Target="../slideLayouts/slideLayout214.xml"/><Relationship Id="rId7" Type="http://schemas.openxmlformats.org/officeDocument/2006/relationships/slideLayout" Target="../slideLayouts/slideLayout218.xml"/><Relationship Id="rId2" Type="http://schemas.openxmlformats.org/officeDocument/2006/relationships/slideLayout" Target="../slideLayouts/slideLayout213.xml"/><Relationship Id="rId1" Type="http://schemas.openxmlformats.org/officeDocument/2006/relationships/slideLayout" Target="../slideLayouts/slideLayout212.xml"/><Relationship Id="rId6" Type="http://schemas.openxmlformats.org/officeDocument/2006/relationships/slideLayout" Target="../slideLayouts/slideLayout217.xml"/><Relationship Id="rId11" Type="http://schemas.openxmlformats.org/officeDocument/2006/relationships/image" Target="../media/image3.png"/><Relationship Id="rId5" Type="http://schemas.openxmlformats.org/officeDocument/2006/relationships/slideLayout" Target="../slideLayouts/slideLayout216.xml"/><Relationship Id="rId10" Type="http://schemas.openxmlformats.org/officeDocument/2006/relationships/image" Target="../media/image2.png"/><Relationship Id="rId4" Type="http://schemas.openxmlformats.org/officeDocument/2006/relationships/slideLayout" Target="../slideLayouts/slideLayout215.xml"/><Relationship Id="rId9" Type="http://schemas.openxmlformats.org/officeDocument/2006/relationships/image" Target="../media/image1.tiff"/></Relationships>
</file>

<file path=ppt/slideMasters/_rels/slideMaster31.xml.rels><?xml version="1.0" encoding="UTF-8" standalone="yes"?>
<Relationships xmlns="http://schemas.openxmlformats.org/package/2006/relationships"><Relationship Id="rId8" Type="http://schemas.openxmlformats.org/officeDocument/2006/relationships/theme" Target="../theme/theme31.xml"/><Relationship Id="rId3" Type="http://schemas.openxmlformats.org/officeDocument/2006/relationships/slideLayout" Target="../slideLayouts/slideLayout221.xml"/><Relationship Id="rId7" Type="http://schemas.openxmlformats.org/officeDocument/2006/relationships/slideLayout" Target="../slideLayouts/slideLayout225.xml"/><Relationship Id="rId2" Type="http://schemas.openxmlformats.org/officeDocument/2006/relationships/slideLayout" Target="../slideLayouts/slideLayout220.xml"/><Relationship Id="rId1" Type="http://schemas.openxmlformats.org/officeDocument/2006/relationships/slideLayout" Target="../slideLayouts/slideLayout219.xml"/><Relationship Id="rId6" Type="http://schemas.openxmlformats.org/officeDocument/2006/relationships/slideLayout" Target="../slideLayouts/slideLayout224.xml"/><Relationship Id="rId11" Type="http://schemas.openxmlformats.org/officeDocument/2006/relationships/image" Target="../media/image3.png"/><Relationship Id="rId5" Type="http://schemas.openxmlformats.org/officeDocument/2006/relationships/slideLayout" Target="../slideLayouts/slideLayout223.xml"/><Relationship Id="rId10" Type="http://schemas.openxmlformats.org/officeDocument/2006/relationships/image" Target="../media/image2.png"/><Relationship Id="rId4" Type="http://schemas.openxmlformats.org/officeDocument/2006/relationships/slideLayout" Target="../slideLayouts/slideLayout222.xml"/><Relationship Id="rId9" Type="http://schemas.openxmlformats.org/officeDocument/2006/relationships/image" Target="../media/image1.tiff"/></Relationships>
</file>

<file path=ppt/slideMasters/_rels/slideMaster32.xml.rels><?xml version="1.0" encoding="UTF-8" standalone="yes"?>
<Relationships xmlns="http://schemas.openxmlformats.org/package/2006/relationships"><Relationship Id="rId8" Type="http://schemas.openxmlformats.org/officeDocument/2006/relationships/theme" Target="../theme/theme32.xml"/><Relationship Id="rId3" Type="http://schemas.openxmlformats.org/officeDocument/2006/relationships/slideLayout" Target="../slideLayouts/slideLayout228.xml"/><Relationship Id="rId7" Type="http://schemas.openxmlformats.org/officeDocument/2006/relationships/slideLayout" Target="../slideLayouts/slideLayout232.xml"/><Relationship Id="rId2" Type="http://schemas.openxmlformats.org/officeDocument/2006/relationships/slideLayout" Target="../slideLayouts/slideLayout227.xml"/><Relationship Id="rId1" Type="http://schemas.openxmlformats.org/officeDocument/2006/relationships/slideLayout" Target="../slideLayouts/slideLayout226.xml"/><Relationship Id="rId6" Type="http://schemas.openxmlformats.org/officeDocument/2006/relationships/slideLayout" Target="../slideLayouts/slideLayout231.xml"/><Relationship Id="rId11" Type="http://schemas.openxmlformats.org/officeDocument/2006/relationships/image" Target="../media/image3.png"/><Relationship Id="rId5" Type="http://schemas.openxmlformats.org/officeDocument/2006/relationships/slideLayout" Target="../slideLayouts/slideLayout230.xml"/><Relationship Id="rId10" Type="http://schemas.openxmlformats.org/officeDocument/2006/relationships/image" Target="../media/image2.png"/><Relationship Id="rId4" Type="http://schemas.openxmlformats.org/officeDocument/2006/relationships/slideLayout" Target="../slideLayouts/slideLayout229.xml"/><Relationship Id="rId9" Type="http://schemas.openxmlformats.org/officeDocument/2006/relationships/image" Target="../media/image1.tiff"/></Relationships>
</file>

<file path=ppt/slideMasters/_rels/slideMaster33.xml.rels><?xml version="1.0" encoding="UTF-8" standalone="yes"?>
<Relationships xmlns="http://schemas.openxmlformats.org/package/2006/relationships"><Relationship Id="rId8" Type="http://schemas.openxmlformats.org/officeDocument/2006/relationships/theme" Target="../theme/theme33.xml"/><Relationship Id="rId3" Type="http://schemas.openxmlformats.org/officeDocument/2006/relationships/slideLayout" Target="../slideLayouts/slideLayout235.xml"/><Relationship Id="rId7" Type="http://schemas.openxmlformats.org/officeDocument/2006/relationships/slideLayout" Target="../slideLayouts/slideLayout239.xml"/><Relationship Id="rId2" Type="http://schemas.openxmlformats.org/officeDocument/2006/relationships/slideLayout" Target="../slideLayouts/slideLayout234.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image" Target="../media/image3.png"/><Relationship Id="rId5" Type="http://schemas.openxmlformats.org/officeDocument/2006/relationships/slideLayout" Target="../slideLayouts/slideLayout237.xml"/><Relationship Id="rId10" Type="http://schemas.openxmlformats.org/officeDocument/2006/relationships/image" Target="../media/image2.png"/><Relationship Id="rId4" Type="http://schemas.openxmlformats.org/officeDocument/2006/relationships/slideLayout" Target="../slideLayouts/slideLayout236.xml"/><Relationship Id="rId9" Type="http://schemas.openxmlformats.org/officeDocument/2006/relationships/image" Target="../media/image1.tiff"/></Relationships>
</file>

<file path=ppt/slideMasters/_rels/slideMaster34.xml.rels><?xml version="1.0" encoding="UTF-8" standalone="yes"?>
<Relationships xmlns="http://schemas.openxmlformats.org/package/2006/relationships"><Relationship Id="rId8" Type="http://schemas.openxmlformats.org/officeDocument/2006/relationships/theme" Target="../theme/theme34.xml"/><Relationship Id="rId3" Type="http://schemas.openxmlformats.org/officeDocument/2006/relationships/slideLayout" Target="../slideLayouts/slideLayout242.xml"/><Relationship Id="rId7" Type="http://schemas.openxmlformats.org/officeDocument/2006/relationships/slideLayout" Target="../slideLayouts/slideLayout246.xml"/><Relationship Id="rId2" Type="http://schemas.openxmlformats.org/officeDocument/2006/relationships/slideLayout" Target="../slideLayouts/slideLayout241.xml"/><Relationship Id="rId1" Type="http://schemas.openxmlformats.org/officeDocument/2006/relationships/slideLayout" Target="../slideLayouts/slideLayout240.xml"/><Relationship Id="rId6" Type="http://schemas.openxmlformats.org/officeDocument/2006/relationships/slideLayout" Target="../slideLayouts/slideLayout245.xml"/><Relationship Id="rId11" Type="http://schemas.openxmlformats.org/officeDocument/2006/relationships/image" Target="../media/image3.png"/><Relationship Id="rId5" Type="http://schemas.openxmlformats.org/officeDocument/2006/relationships/slideLayout" Target="../slideLayouts/slideLayout244.xml"/><Relationship Id="rId10" Type="http://schemas.openxmlformats.org/officeDocument/2006/relationships/image" Target="../media/image2.png"/><Relationship Id="rId4" Type="http://schemas.openxmlformats.org/officeDocument/2006/relationships/slideLayout" Target="../slideLayouts/slideLayout243.xml"/><Relationship Id="rId9" Type="http://schemas.openxmlformats.org/officeDocument/2006/relationships/image" Target="../media/image1.tiff"/></Relationships>
</file>

<file path=ppt/slideMasters/_rels/slideMaster35.xml.rels><?xml version="1.0" encoding="UTF-8" standalone="yes"?>
<Relationships xmlns="http://schemas.openxmlformats.org/package/2006/relationships"><Relationship Id="rId8" Type="http://schemas.openxmlformats.org/officeDocument/2006/relationships/theme" Target="../theme/theme35.xml"/><Relationship Id="rId3" Type="http://schemas.openxmlformats.org/officeDocument/2006/relationships/slideLayout" Target="../slideLayouts/slideLayout249.xml"/><Relationship Id="rId7" Type="http://schemas.openxmlformats.org/officeDocument/2006/relationships/slideLayout" Target="../slideLayouts/slideLayout253.xml"/><Relationship Id="rId2" Type="http://schemas.openxmlformats.org/officeDocument/2006/relationships/slideLayout" Target="../slideLayouts/slideLayout248.xml"/><Relationship Id="rId1" Type="http://schemas.openxmlformats.org/officeDocument/2006/relationships/slideLayout" Target="../slideLayouts/slideLayout247.xml"/><Relationship Id="rId6" Type="http://schemas.openxmlformats.org/officeDocument/2006/relationships/slideLayout" Target="../slideLayouts/slideLayout252.xml"/><Relationship Id="rId11" Type="http://schemas.openxmlformats.org/officeDocument/2006/relationships/image" Target="../media/image3.png"/><Relationship Id="rId5" Type="http://schemas.openxmlformats.org/officeDocument/2006/relationships/slideLayout" Target="../slideLayouts/slideLayout251.xml"/><Relationship Id="rId10" Type="http://schemas.openxmlformats.org/officeDocument/2006/relationships/image" Target="../media/image2.png"/><Relationship Id="rId4" Type="http://schemas.openxmlformats.org/officeDocument/2006/relationships/slideLayout" Target="../slideLayouts/slideLayout250.xml"/><Relationship Id="rId9" Type="http://schemas.openxmlformats.org/officeDocument/2006/relationships/image" Target="../media/image1.tiff"/></Relationships>
</file>

<file path=ppt/slideMasters/_rels/slideMaster36.xml.rels><?xml version="1.0" encoding="UTF-8" standalone="yes"?>
<Relationships xmlns="http://schemas.openxmlformats.org/package/2006/relationships"><Relationship Id="rId8" Type="http://schemas.openxmlformats.org/officeDocument/2006/relationships/theme" Target="../theme/theme36.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image" Target="../media/image3.png"/><Relationship Id="rId5" Type="http://schemas.openxmlformats.org/officeDocument/2006/relationships/slideLayout" Target="../slideLayouts/slideLayout258.xml"/><Relationship Id="rId10" Type="http://schemas.openxmlformats.org/officeDocument/2006/relationships/image" Target="../media/image2.png"/><Relationship Id="rId4" Type="http://schemas.openxmlformats.org/officeDocument/2006/relationships/slideLayout" Target="../slideLayouts/slideLayout257.xml"/><Relationship Id="rId9" Type="http://schemas.openxmlformats.org/officeDocument/2006/relationships/image" Target="../media/image1.tiff"/></Relationships>
</file>

<file path=ppt/slideMasters/_rels/slideMaster37.xml.rels><?xml version="1.0" encoding="UTF-8" standalone="yes"?>
<Relationships xmlns="http://schemas.openxmlformats.org/package/2006/relationships"><Relationship Id="rId8" Type="http://schemas.openxmlformats.org/officeDocument/2006/relationships/theme" Target="../theme/theme37.xml"/><Relationship Id="rId3" Type="http://schemas.openxmlformats.org/officeDocument/2006/relationships/slideLayout" Target="../slideLayouts/slideLayout263.xml"/><Relationship Id="rId7" Type="http://schemas.openxmlformats.org/officeDocument/2006/relationships/slideLayout" Target="../slideLayouts/slideLayout267.xml"/><Relationship Id="rId2" Type="http://schemas.openxmlformats.org/officeDocument/2006/relationships/slideLayout" Target="../slideLayouts/slideLayout262.xml"/><Relationship Id="rId1" Type="http://schemas.openxmlformats.org/officeDocument/2006/relationships/slideLayout" Target="../slideLayouts/slideLayout261.xml"/><Relationship Id="rId6" Type="http://schemas.openxmlformats.org/officeDocument/2006/relationships/slideLayout" Target="../slideLayouts/slideLayout266.xml"/><Relationship Id="rId11" Type="http://schemas.openxmlformats.org/officeDocument/2006/relationships/image" Target="../media/image3.png"/><Relationship Id="rId5" Type="http://schemas.openxmlformats.org/officeDocument/2006/relationships/slideLayout" Target="../slideLayouts/slideLayout265.xml"/><Relationship Id="rId10" Type="http://schemas.openxmlformats.org/officeDocument/2006/relationships/image" Target="../media/image2.png"/><Relationship Id="rId4" Type="http://schemas.openxmlformats.org/officeDocument/2006/relationships/slideLayout" Target="../slideLayouts/slideLayout264.xml"/><Relationship Id="rId9" Type="http://schemas.openxmlformats.org/officeDocument/2006/relationships/image" Target="../media/image1.tiff"/></Relationships>
</file>

<file path=ppt/slideMasters/_rels/slideMaster38.xml.rels><?xml version="1.0" encoding="UTF-8" standalone="yes"?>
<Relationships xmlns="http://schemas.openxmlformats.org/package/2006/relationships"><Relationship Id="rId8" Type="http://schemas.openxmlformats.org/officeDocument/2006/relationships/theme" Target="../theme/theme38.xml"/><Relationship Id="rId3" Type="http://schemas.openxmlformats.org/officeDocument/2006/relationships/slideLayout" Target="../slideLayouts/slideLayout270.xml"/><Relationship Id="rId7" Type="http://schemas.openxmlformats.org/officeDocument/2006/relationships/slideLayout" Target="../slideLayouts/slideLayout274.xml"/><Relationship Id="rId2" Type="http://schemas.openxmlformats.org/officeDocument/2006/relationships/slideLayout" Target="../slideLayouts/slideLayout269.xml"/><Relationship Id="rId1" Type="http://schemas.openxmlformats.org/officeDocument/2006/relationships/slideLayout" Target="../slideLayouts/slideLayout268.xml"/><Relationship Id="rId6" Type="http://schemas.openxmlformats.org/officeDocument/2006/relationships/slideLayout" Target="../slideLayouts/slideLayout273.xml"/><Relationship Id="rId11" Type="http://schemas.openxmlformats.org/officeDocument/2006/relationships/image" Target="../media/image3.png"/><Relationship Id="rId5" Type="http://schemas.openxmlformats.org/officeDocument/2006/relationships/slideLayout" Target="../slideLayouts/slideLayout272.xml"/><Relationship Id="rId10" Type="http://schemas.openxmlformats.org/officeDocument/2006/relationships/image" Target="../media/image2.png"/><Relationship Id="rId4" Type="http://schemas.openxmlformats.org/officeDocument/2006/relationships/slideLayout" Target="../slideLayouts/slideLayout271.xml"/><Relationship Id="rId9" Type="http://schemas.openxmlformats.org/officeDocument/2006/relationships/image" Target="../media/image1.tiff"/></Relationships>
</file>

<file path=ppt/slideMasters/_rels/slideMaster39.xml.rels><?xml version="1.0" encoding="UTF-8" standalone="yes"?>
<Relationships xmlns="http://schemas.openxmlformats.org/package/2006/relationships"><Relationship Id="rId8" Type="http://schemas.openxmlformats.org/officeDocument/2006/relationships/theme" Target="../theme/theme39.xml"/><Relationship Id="rId3" Type="http://schemas.openxmlformats.org/officeDocument/2006/relationships/slideLayout" Target="../slideLayouts/slideLayout277.xml"/><Relationship Id="rId7" Type="http://schemas.openxmlformats.org/officeDocument/2006/relationships/slideLayout" Target="../slideLayouts/slideLayout281.xml"/><Relationship Id="rId2" Type="http://schemas.openxmlformats.org/officeDocument/2006/relationships/slideLayout" Target="../slideLayouts/slideLayout276.xml"/><Relationship Id="rId1" Type="http://schemas.openxmlformats.org/officeDocument/2006/relationships/slideLayout" Target="../slideLayouts/slideLayout275.xml"/><Relationship Id="rId6" Type="http://schemas.openxmlformats.org/officeDocument/2006/relationships/slideLayout" Target="../slideLayouts/slideLayout280.xml"/><Relationship Id="rId11" Type="http://schemas.openxmlformats.org/officeDocument/2006/relationships/image" Target="../media/image3.png"/><Relationship Id="rId5" Type="http://schemas.openxmlformats.org/officeDocument/2006/relationships/slideLayout" Target="../slideLayouts/slideLayout279.xml"/><Relationship Id="rId10" Type="http://schemas.openxmlformats.org/officeDocument/2006/relationships/image" Target="../media/image2.png"/><Relationship Id="rId4" Type="http://schemas.openxmlformats.org/officeDocument/2006/relationships/slideLayout" Target="../slideLayouts/slideLayout278.xml"/><Relationship Id="rId9" Type="http://schemas.openxmlformats.org/officeDocument/2006/relationships/image" Target="../media/image1.tif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3.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2.png"/><Relationship Id="rId5" Type="http://schemas.openxmlformats.org/officeDocument/2006/relationships/slideLayout" Target="../slideLayouts/slideLayout27.xml"/><Relationship Id="rId10" Type="http://schemas.openxmlformats.org/officeDocument/2006/relationships/image" Target="../media/image1.tiff"/><Relationship Id="rId4" Type="http://schemas.openxmlformats.org/officeDocument/2006/relationships/slideLayout" Target="../slideLayouts/slideLayout26.xml"/><Relationship Id="rId9" Type="http://schemas.openxmlformats.org/officeDocument/2006/relationships/theme" Target="../theme/theme4.xml"/></Relationships>
</file>

<file path=ppt/slideMasters/_rels/slideMaster40.xml.rels><?xml version="1.0" encoding="UTF-8" standalone="yes"?>
<Relationships xmlns="http://schemas.openxmlformats.org/package/2006/relationships"><Relationship Id="rId8" Type="http://schemas.openxmlformats.org/officeDocument/2006/relationships/theme" Target="../theme/theme40.xml"/><Relationship Id="rId3" Type="http://schemas.openxmlformats.org/officeDocument/2006/relationships/slideLayout" Target="../slideLayouts/slideLayout284.xml"/><Relationship Id="rId7" Type="http://schemas.openxmlformats.org/officeDocument/2006/relationships/slideLayout" Target="../slideLayouts/slideLayout288.xml"/><Relationship Id="rId2" Type="http://schemas.openxmlformats.org/officeDocument/2006/relationships/slideLayout" Target="../slideLayouts/slideLayout283.xml"/><Relationship Id="rId1" Type="http://schemas.openxmlformats.org/officeDocument/2006/relationships/slideLayout" Target="../slideLayouts/slideLayout282.xml"/><Relationship Id="rId6" Type="http://schemas.openxmlformats.org/officeDocument/2006/relationships/slideLayout" Target="../slideLayouts/slideLayout287.xml"/><Relationship Id="rId11" Type="http://schemas.openxmlformats.org/officeDocument/2006/relationships/image" Target="../media/image3.png"/><Relationship Id="rId5" Type="http://schemas.openxmlformats.org/officeDocument/2006/relationships/slideLayout" Target="../slideLayouts/slideLayout286.xml"/><Relationship Id="rId10" Type="http://schemas.openxmlformats.org/officeDocument/2006/relationships/image" Target="../media/image2.png"/><Relationship Id="rId4" Type="http://schemas.openxmlformats.org/officeDocument/2006/relationships/slideLayout" Target="../slideLayouts/slideLayout285.xml"/><Relationship Id="rId9" Type="http://schemas.openxmlformats.org/officeDocument/2006/relationships/image" Target="../media/image1.tiff"/></Relationships>
</file>

<file path=ppt/slideMasters/_rels/slideMaster41.xml.rels><?xml version="1.0" encoding="UTF-8" standalone="yes"?>
<Relationships xmlns="http://schemas.openxmlformats.org/package/2006/relationships"><Relationship Id="rId8" Type="http://schemas.openxmlformats.org/officeDocument/2006/relationships/theme" Target="../theme/theme41.xml"/><Relationship Id="rId3" Type="http://schemas.openxmlformats.org/officeDocument/2006/relationships/slideLayout" Target="../slideLayouts/slideLayout291.xml"/><Relationship Id="rId7" Type="http://schemas.openxmlformats.org/officeDocument/2006/relationships/slideLayout" Target="../slideLayouts/slideLayout295.xml"/><Relationship Id="rId2" Type="http://schemas.openxmlformats.org/officeDocument/2006/relationships/slideLayout" Target="../slideLayouts/slideLayout290.xml"/><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image" Target="../media/image3.png"/><Relationship Id="rId5" Type="http://schemas.openxmlformats.org/officeDocument/2006/relationships/slideLayout" Target="../slideLayouts/slideLayout293.xml"/><Relationship Id="rId10" Type="http://schemas.openxmlformats.org/officeDocument/2006/relationships/image" Target="../media/image2.png"/><Relationship Id="rId4" Type="http://schemas.openxmlformats.org/officeDocument/2006/relationships/slideLayout" Target="../slideLayouts/slideLayout292.xml"/><Relationship Id="rId9" Type="http://schemas.openxmlformats.org/officeDocument/2006/relationships/image" Target="../media/image1.tiff"/></Relationships>
</file>

<file path=ppt/slideMasters/_rels/slideMaster42.xml.rels><?xml version="1.0" encoding="UTF-8" standalone="yes"?>
<Relationships xmlns="http://schemas.openxmlformats.org/package/2006/relationships"><Relationship Id="rId8" Type="http://schemas.openxmlformats.org/officeDocument/2006/relationships/theme" Target="../theme/theme42.xml"/><Relationship Id="rId3" Type="http://schemas.openxmlformats.org/officeDocument/2006/relationships/slideLayout" Target="../slideLayouts/slideLayout298.xml"/><Relationship Id="rId7" Type="http://schemas.openxmlformats.org/officeDocument/2006/relationships/slideLayout" Target="../slideLayouts/slideLayout302.xml"/><Relationship Id="rId2" Type="http://schemas.openxmlformats.org/officeDocument/2006/relationships/slideLayout" Target="../slideLayouts/slideLayout297.xml"/><Relationship Id="rId1" Type="http://schemas.openxmlformats.org/officeDocument/2006/relationships/slideLayout" Target="../slideLayouts/slideLayout296.xml"/><Relationship Id="rId6" Type="http://schemas.openxmlformats.org/officeDocument/2006/relationships/slideLayout" Target="../slideLayouts/slideLayout301.xml"/><Relationship Id="rId11" Type="http://schemas.openxmlformats.org/officeDocument/2006/relationships/image" Target="../media/image3.png"/><Relationship Id="rId5" Type="http://schemas.openxmlformats.org/officeDocument/2006/relationships/slideLayout" Target="../slideLayouts/slideLayout300.xml"/><Relationship Id="rId10" Type="http://schemas.openxmlformats.org/officeDocument/2006/relationships/image" Target="../media/image2.png"/><Relationship Id="rId4" Type="http://schemas.openxmlformats.org/officeDocument/2006/relationships/slideLayout" Target="../slideLayouts/slideLayout299.xml"/><Relationship Id="rId9" Type="http://schemas.openxmlformats.org/officeDocument/2006/relationships/image" Target="../media/image1.tiff"/></Relationships>
</file>

<file path=ppt/slideMasters/_rels/slideMaster43.xml.rels><?xml version="1.0" encoding="UTF-8" standalone="yes"?>
<Relationships xmlns="http://schemas.openxmlformats.org/package/2006/relationships"><Relationship Id="rId8" Type="http://schemas.openxmlformats.org/officeDocument/2006/relationships/theme" Target="../theme/theme43.xml"/><Relationship Id="rId3" Type="http://schemas.openxmlformats.org/officeDocument/2006/relationships/slideLayout" Target="../slideLayouts/slideLayout305.xml"/><Relationship Id="rId7" Type="http://schemas.openxmlformats.org/officeDocument/2006/relationships/slideLayout" Target="../slideLayouts/slideLayout309.xml"/><Relationship Id="rId2" Type="http://schemas.openxmlformats.org/officeDocument/2006/relationships/slideLayout" Target="../slideLayouts/slideLayout304.xml"/><Relationship Id="rId1" Type="http://schemas.openxmlformats.org/officeDocument/2006/relationships/slideLayout" Target="../slideLayouts/slideLayout303.xml"/><Relationship Id="rId6" Type="http://schemas.openxmlformats.org/officeDocument/2006/relationships/slideLayout" Target="../slideLayouts/slideLayout308.xml"/><Relationship Id="rId11" Type="http://schemas.openxmlformats.org/officeDocument/2006/relationships/image" Target="../media/image3.png"/><Relationship Id="rId5" Type="http://schemas.openxmlformats.org/officeDocument/2006/relationships/slideLayout" Target="../slideLayouts/slideLayout307.xml"/><Relationship Id="rId10" Type="http://schemas.openxmlformats.org/officeDocument/2006/relationships/image" Target="../media/image2.png"/><Relationship Id="rId4" Type="http://schemas.openxmlformats.org/officeDocument/2006/relationships/slideLayout" Target="../slideLayouts/slideLayout306.xml"/><Relationship Id="rId9" Type="http://schemas.openxmlformats.org/officeDocument/2006/relationships/image" Target="../media/image1.tiff"/></Relationships>
</file>

<file path=ppt/slideMasters/_rels/slideMaster44.xml.rels><?xml version="1.0" encoding="UTF-8" standalone="yes"?>
<Relationships xmlns="http://schemas.openxmlformats.org/package/2006/relationships"><Relationship Id="rId8" Type="http://schemas.openxmlformats.org/officeDocument/2006/relationships/theme" Target="../theme/theme44.xml"/><Relationship Id="rId3" Type="http://schemas.openxmlformats.org/officeDocument/2006/relationships/slideLayout" Target="../slideLayouts/slideLayout312.xml"/><Relationship Id="rId7" Type="http://schemas.openxmlformats.org/officeDocument/2006/relationships/slideLayout" Target="../slideLayouts/slideLayout316.xml"/><Relationship Id="rId2" Type="http://schemas.openxmlformats.org/officeDocument/2006/relationships/slideLayout" Target="../slideLayouts/slideLayout311.xml"/><Relationship Id="rId1" Type="http://schemas.openxmlformats.org/officeDocument/2006/relationships/slideLayout" Target="../slideLayouts/slideLayout310.xml"/><Relationship Id="rId6" Type="http://schemas.openxmlformats.org/officeDocument/2006/relationships/slideLayout" Target="../slideLayouts/slideLayout315.xml"/><Relationship Id="rId11" Type="http://schemas.openxmlformats.org/officeDocument/2006/relationships/image" Target="../media/image3.png"/><Relationship Id="rId5" Type="http://schemas.openxmlformats.org/officeDocument/2006/relationships/slideLayout" Target="../slideLayouts/slideLayout314.xml"/><Relationship Id="rId10" Type="http://schemas.openxmlformats.org/officeDocument/2006/relationships/image" Target="../media/image2.png"/><Relationship Id="rId4" Type="http://schemas.openxmlformats.org/officeDocument/2006/relationships/slideLayout" Target="../slideLayouts/slideLayout313.xml"/><Relationship Id="rId9" Type="http://schemas.openxmlformats.org/officeDocument/2006/relationships/image" Target="../media/image1.tiff"/></Relationships>
</file>

<file path=ppt/slideMasters/_rels/slideMaster45.xml.rels><?xml version="1.0" encoding="UTF-8" standalone="yes"?>
<Relationships xmlns="http://schemas.openxmlformats.org/package/2006/relationships"><Relationship Id="rId8" Type="http://schemas.openxmlformats.org/officeDocument/2006/relationships/theme" Target="../theme/theme45.xml"/><Relationship Id="rId3" Type="http://schemas.openxmlformats.org/officeDocument/2006/relationships/slideLayout" Target="../slideLayouts/slideLayout319.xml"/><Relationship Id="rId7" Type="http://schemas.openxmlformats.org/officeDocument/2006/relationships/slideLayout" Target="../slideLayouts/slideLayout323.xml"/><Relationship Id="rId2" Type="http://schemas.openxmlformats.org/officeDocument/2006/relationships/slideLayout" Target="../slideLayouts/slideLayout318.xml"/><Relationship Id="rId1" Type="http://schemas.openxmlformats.org/officeDocument/2006/relationships/slideLayout" Target="../slideLayouts/slideLayout317.xml"/><Relationship Id="rId6" Type="http://schemas.openxmlformats.org/officeDocument/2006/relationships/slideLayout" Target="../slideLayouts/slideLayout322.xml"/><Relationship Id="rId11" Type="http://schemas.openxmlformats.org/officeDocument/2006/relationships/image" Target="../media/image3.png"/><Relationship Id="rId5" Type="http://schemas.openxmlformats.org/officeDocument/2006/relationships/slideLayout" Target="../slideLayouts/slideLayout321.xml"/><Relationship Id="rId10" Type="http://schemas.openxmlformats.org/officeDocument/2006/relationships/image" Target="../media/image2.png"/><Relationship Id="rId4" Type="http://schemas.openxmlformats.org/officeDocument/2006/relationships/slideLayout" Target="../slideLayouts/slideLayout320.xml"/><Relationship Id="rId9" Type="http://schemas.openxmlformats.org/officeDocument/2006/relationships/image" Target="../media/image1.tiff"/></Relationships>
</file>

<file path=ppt/slideMasters/_rels/slideMaster46.xml.rels><?xml version="1.0" encoding="UTF-8" standalone="yes"?>
<Relationships xmlns="http://schemas.openxmlformats.org/package/2006/relationships"><Relationship Id="rId8" Type="http://schemas.openxmlformats.org/officeDocument/2006/relationships/theme" Target="../theme/theme46.xml"/><Relationship Id="rId3" Type="http://schemas.openxmlformats.org/officeDocument/2006/relationships/slideLayout" Target="../slideLayouts/slideLayout326.xml"/><Relationship Id="rId7" Type="http://schemas.openxmlformats.org/officeDocument/2006/relationships/slideLayout" Target="../slideLayouts/slideLayout330.xml"/><Relationship Id="rId2" Type="http://schemas.openxmlformats.org/officeDocument/2006/relationships/slideLayout" Target="../slideLayouts/slideLayout325.xml"/><Relationship Id="rId1" Type="http://schemas.openxmlformats.org/officeDocument/2006/relationships/slideLayout" Target="../slideLayouts/slideLayout324.xml"/><Relationship Id="rId6" Type="http://schemas.openxmlformats.org/officeDocument/2006/relationships/slideLayout" Target="../slideLayouts/slideLayout329.xml"/><Relationship Id="rId11" Type="http://schemas.openxmlformats.org/officeDocument/2006/relationships/image" Target="../media/image3.png"/><Relationship Id="rId5" Type="http://schemas.openxmlformats.org/officeDocument/2006/relationships/slideLayout" Target="../slideLayouts/slideLayout328.xml"/><Relationship Id="rId10" Type="http://schemas.openxmlformats.org/officeDocument/2006/relationships/image" Target="../media/image2.png"/><Relationship Id="rId4" Type="http://schemas.openxmlformats.org/officeDocument/2006/relationships/slideLayout" Target="../slideLayouts/slideLayout327.xml"/><Relationship Id="rId9" Type="http://schemas.openxmlformats.org/officeDocument/2006/relationships/image" Target="../media/image1.tiff"/></Relationships>
</file>

<file path=ppt/slideMasters/_rels/slideMaster47.xml.rels><?xml version="1.0" encoding="UTF-8" standalone="yes"?>
<Relationships xmlns="http://schemas.openxmlformats.org/package/2006/relationships"><Relationship Id="rId8" Type="http://schemas.openxmlformats.org/officeDocument/2006/relationships/theme" Target="../theme/theme47.xml"/><Relationship Id="rId3" Type="http://schemas.openxmlformats.org/officeDocument/2006/relationships/slideLayout" Target="../slideLayouts/slideLayout333.xml"/><Relationship Id="rId7" Type="http://schemas.openxmlformats.org/officeDocument/2006/relationships/slideLayout" Target="../slideLayouts/slideLayout337.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image" Target="../media/image3.png"/><Relationship Id="rId5" Type="http://schemas.openxmlformats.org/officeDocument/2006/relationships/slideLayout" Target="../slideLayouts/slideLayout335.xml"/><Relationship Id="rId10" Type="http://schemas.openxmlformats.org/officeDocument/2006/relationships/image" Target="../media/image2.png"/><Relationship Id="rId4" Type="http://schemas.openxmlformats.org/officeDocument/2006/relationships/slideLayout" Target="../slideLayouts/slideLayout334.xml"/><Relationship Id="rId9" Type="http://schemas.openxmlformats.org/officeDocument/2006/relationships/image" Target="../media/image1.tiff"/></Relationships>
</file>

<file path=ppt/slideMasters/_rels/slideMaster4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40.xml"/><Relationship Id="rId7" Type="http://schemas.openxmlformats.org/officeDocument/2006/relationships/image" Target="../media/image1.tiff"/><Relationship Id="rId2" Type="http://schemas.openxmlformats.org/officeDocument/2006/relationships/slideLayout" Target="../slideLayouts/slideLayout339.xml"/><Relationship Id="rId1" Type="http://schemas.openxmlformats.org/officeDocument/2006/relationships/slideLayout" Target="../slideLayouts/slideLayout338.xml"/><Relationship Id="rId6" Type="http://schemas.openxmlformats.org/officeDocument/2006/relationships/theme" Target="../theme/theme48.xml"/><Relationship Id="rId5" Type="http://schemas.openxmlformats.org/officeDocument/2006/relationships/slideLayout" Target="../slideLayouts/slideLayout342.xml"/><Relationship Id="rId4" Type="http://schemas.openxmlformats.org/officeDocument/2006/relationships/slideLayout" Target="../slideLayouts/slideLayout341.xml"/><Relationship Id="rId9" Type="http://schemas.openxmlformats.org/officeDocument/2006/relationships/image" Target="../media/image3.png"/></Relationships>
</file>

<file path=ppt/slideMasters/_rels/slideMaster4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45.xml"/><Relationship Id="rId7" Type="http://schemas.openxmlformats.org/officeDocument/2006/relationships/image" Target="../media/image1.tiff"/><Relationship Id="rId2" Type="http://schemas.openxmlformats.org/officeDocument/2006/relationships/slideLayout" Target="../slideLayouts/slideLayout344.xml"/><Relationship Id="rId1" Type="http://schemas.openxmlformats.org/officeDocument/2006/relationships/slideLayout" Target="../slideLayouts/slideLayout343.xml"/><Relationship Id="rId6" Type="http://schemas.openxmlformats.org/officeDocument/2006/relationships/theme" Target="../theme/theme49.xml"/><Relationship Id="rId5" Type="http://schemas.openxmlformats.org/officeDocument/2006/relationships/slideLayout" Target="../slideLayouts/slideLayout347.xml"/><Relationship Id="rId4" Type="http://schemas.openxmlformats.org/officeDocument/2006/relationships/slideLayout" Target="../slideLayouts/slideLayout346.xml"/><Relationship Id="rId9"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image" Target="../media/image3.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image" Target="../media/image2.png"/><Relationship Id="rId5" Type="http://schemas.openxmlformats.org/officeDocument/2006/relationships/slideLayout" Target="../slideLayouts/slideLayout35.xml"/><Relationship Id="rId10" Type="http://schemas.openxmlformats.org/officeDocument/2006/relationships/image" Target="../media/image1.tiff"/><Relationship Id="rId4" Type="http://schemas.openxmlformats.org/officeDocument/2006/relationships/slideLayout" Target="../slideLayouts/slideLayout34.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image" Target="../media/image3.png"/><Relationship Id="rId5" Type="http://schemas.openxmlformats.org/officeDocument/2006/relationships/slideLayout" Target="../slideLayouts/slideLayout55.xml"/><Relationship Id="rId10" Type="http://schemas.openxmlformats.org/officeDocument/2006/relationships/image" Target="../media/image2.png"/><Relationship Id="rId4" Type="http://schemas.openxmlformats.org/officeDocument/2006/relationships/slideLayout" Target="../slideLayouts/slideLayout54.xml"/><Relationship Id="rId9" Type="http://schemas.openxmlformats.org/officeDocument/2006/relationships/image" Target="../media/image1.tiff"/></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60.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image" Target="../media/image3.png"/><Relationship Id="rId5" Type="http://schemas.openxmlformats.org/officeDocument/2006/relationships/slideLayout" Target="../slideLayouts/slideLayout62.xml"/><Relationship Id="rId10" Type="http://schemas.openxmlformats.org/officeDocument/2006/relationships/image" Target="../media/image2.png"/><Relationship Id="rId4" Type="http://schemas.openxmlformats.org/officeDocument/2006/relationships/slideLayout" Target="../slideLayouts/slideLayout61.xml"/><Relationship Id="rId9" Type="http://schemas.openxmlformats.org/officeDocument/2006/relationships/image" Target="../media/image1.tiff"/></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67.xml"/><Relationship Id="rId7" Type="http://schemas.openxmlformats.org/officeDocument/2006/relationships/slideLayout" Target="../slideLayouts/slideLayout71.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image" Target="../media/image3.png"/><Relationship Id="rId5" Type="http://schemas.openxmlformats.org/officeDocument/2006/relationships/slideLayout" Target="../slideLayouts/slideLayout69.xml"/><Relationship Id="rId10" Type="http://schemas.openxmlformats.org/officeDocument/2006/relationships/image" Target="../media/image2.png"/><Relationship Id="rId4" Type="http://schemas.openxmlformats.org/officeDocument/2006/relationships/slideLayout" Target="../slideLayouts/slideLayout68.xml"/><Relationship Id="rId9"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 name="Picture 54" descr="C:\Mijn_documenten\Mijn afbeeldingen\Qrossroads poster\ECA_PMS [Converted].tif"/>
          <p:cNvPicPr>
            <a:picLocks noChangeAspect="1" noChangeArrowheads="1"/>
          </p:cNvPicPr>
          <p:nvPr/>
        </p:nvPicPr>
        <p:blipFill>
          <a:blip r:embed="rId8" cstate="print">
            <a:duotone>
              <a:schemeClr val="accent3">
                <a:shade val="45000"/>
                <a:satMod val="135000"/>
              </a:schemeClr>
              <a:prstClr val="white"/>
            </a:duotone>
          </a:blip>
          <a:srcRect/>
          <a:stretch>
            <a:fillRect/>
          </a:stretch>
        </p:blipFill>
        <p:spPr bwMode="auto">
          <a:xfrm>
            <a:off x="714348" y="0"/>
            <a:ext cx="8286808" cy="714332"/>
          </a:xfrm>
          <a:prstGeom prst="rect">
            <a:avLst/>
          </a:prstGeom>
          <a:noFill/>
        </p:spPr>
      </p:pic>
      <p:sp>
        <p:nvSpPr>
          <p:cNvPr id="398339" name="Rectangle 3"/>
          <p:cNvSpPr>
            <a:spLocks noChangeArrowheads="1"/>
          </p:cNvSpPr>
          <p:nvPr/>
        </p:nvSpPr>
        <p:spPr bwMode="auto">
          <a:xfrm>
            <a:off x="0" y="0"/>
            <a:ext cx="9144000" cy="369888"/>
          </a:xfrm>
          <a:prstGeom prst="rect">
            <a:avLst/>
          </a:prstGeom>
          <a:solidFill>
            <a:srgbClr val="006600">
              <a:alpha val="14902"/>
            </a:srgbClr>
          </a:solidFill>
          <a:ln w="12700">
            <a:noFill/>
            <a:miter lim="800000"/>
            <a:headEnd/>
            <a:tailEnd/>
          </a:ln>
          <a:effectLst/>
        </p:spPr>
        <p:txBody>
          <a:bodyPr anchor="ctr">
            <a:spAutoFit/>
          </a:bodyPr>
          <a:lstStyle/>
          <a:p>
            <a:pPr>
              <a:defRPr/>
            </a:pPr>
            <a:endParaRPr lang="en-GB" dirty="0"/>
          </a:p>
        </p:txBody>
      </p:sp>
      <p:pic>
        <p:nvPicPr>
          <p:cNvPr id="1028" name="Picture 2"/>
          <p:cNvPicPr>
            <a:picLocks noChangeAspect="1" noChangeArrowheads="1"/>
          </p:cNvPicPr>
          <p:nvPr/>
        </p:nvPicPr>
        <p:blipFill>
          <a:blip r:embed="rId9" cstate="print"/>
          <a:srcRect/>
          <a:stretch>
            <a:fillRect/>
          </a:stretch>
        </p:blipFill>
        <p:spPr bwMode="auto">
          <a:xfrm>
            <a:off x="0" y="1006475"/>
            <a:ext cx="9144000" cy="5851525"/>
          </a:xfrm>
          <a:prstGeom prst="rect">
            <a:avLst/>
          </a:prstGeom>
          <a:noFill/>
          <a:ln w="12700">
            <a:noFill/>
            <a:miter lim="800000"/>
            <a:headEnd/>
            <a:tailEnd/>
          </a:ln>
        </p:spPr>
      </p:pic>
      <p:sp>
        <p:nvSpPr>
          <p:cNvPr id="398340" name="Rectangle 4"/>
          <p:cNvSpPr>
            <a:spLocks noGrp="1" noChangeArrowheads="1"/>
          </p:cNvSpPr>
          <p:nvPr>
            <p:ph type="title"/>
          </p:nvPr>
        </p:nvSpPr>
        <p:spPr bwMode="auto">
          <a:xfrm>
            <a:off x="714375" y="571500"/>
            <a:ext cx="7991475" cy="431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GB" noProof="0" dirty="0" smtClean="0"/>
              <a:t>Change</a:t>
            </a:r>
            <a:r>
              <a:rPr lang="en-GB" dirty="0" smtClean="0"/>
              <a:t> title</a:t>
            </a:r>
          </a:p>
        </p:txBody>
      </p:sp>
      <p:sp>
        <p:nvSpPr>
          <p:cNvPr id="1030" name="Rectangle 5"/>
          <p:cNvSpPr>
            <a:spLocks noGrp="1" noChangeArrowheads="1"/>
          </p:cNvSpPr>
          <p:nvPr>
            <p:ph type="body" idx="1"/>
          </p:nvPr>
        </p:nvSpPr>
        <p:spPr bwMode="auto">
          <a:xfrm>
            <a:off x="714375" y="1428750"/>
            <a:ext cx="7848600" cy="4429142"/>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398389" name="Line 53"/>
          <p:cNvSpPr>
            <a:spLocks noChangeShapeType="1"/>
          </p:cNvSpPr>
          <p:nvPr/>
        </p:nvSpPr>
        <p:spPr bwMode="auto">
          <a:xfrm>
            <a:off x="0" y="357188"/>
            <a:ext cx="9144000" cy="0"/>
          </a:xfrm>
          <a:prstGeom prst="line">
            <a:avLst/>
          </a:prstGeom>
          <a:noFill/>
          <a:ln w="22225">
            <a:solidFill>
              <a:srgbClr val="007000"/>
            </a:solidFill>
            <a:round/>
            <a:headEnd/>
            <a:tailEnd/>
          </a:ln>
          <a:effectLst/>
        </p:spPr>
        <p:txBody>
          <a:bodyPr>
            <a:spAutoFit/>
          </a:bodyPr>
          <a:lstStyle/>
          <a:p>
            <a:pPr>
              <a:defRPr/>
            </a:pPr>
            <a:endParaRPr lang="en-GB" dirty="0"/>
          </a:p>
        </p:txBody>
      </p:sp>
      <p:pic>
        <p:nvPicPr>
          <p:cNvPr id="1033" name="Picture 54" descr="C:\Mijn_documenten\Mijn afbeeldingen\Qrossroads poster\ECA_PMS [Converted].tif"/>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42875" y="6215063"/>
            <a:ext cx="4256088" cy="588962"/>
          </a:xfrm>
          <a:prstGeom prst="rect">
            <a:avLst/>
          </a:prstGeom>
          <a:noFill/>
          <a:ln w="9525">
            <a:noFill/>
            <a:miter lim="800000"/>
            <a:headEnd/>
            <a:tailEnd/>
          </a:ln>
        </p:spPr>
      </p:pic>
      <p:sp>
        <p:nvSpPr>
          <p:cNvPr id="10" name="Tijdelijke aanduiding voor tekst 7"/>
          <p:cNvSpPr txBox="1">
            <a:spLocks/>
          </p:cNvSpPr>
          <p:nvPr/>
        </p:nvSpPr>
        <p:spPr>
          <a:xfrm>
            <a:off x="8572528" y="6429396"/>
            <a:ext cx="571472" cy="428604"/>
          </a:xfrm>
          <a:prstGeom prst="rect">
            <a:avLst/>
          </a:prstGeom>
        </p:spPr>
        <p:txBody>
          <a:bodyPr/>
          <a:lstStyle>
            <a:lvl1pPr algn="ctr">
              <a:buNone/>
              <a:defRPr sz="1400">
                <a:effectLst>
                  <a:reflection blurRad="6350" stA="60000" endA="900" endPos="58000" dir="5400000" sy="-100000" algn="bl" rotWithShape="0"/>
                </a:effectLst>
              </a:defRPr>
            </a:lvl1pPr>
          </a:lstStyle>
          <a:p>
            <a:pPr marL="179388" marR="0" lvl="0" indent="-179388" algn="ctr" defTabSz="914400" rtl="0" eaLnBrk="0" fontAlgn="base" latinLnBrk="0" hangingPunct="0">
              <a:lnSpc>
                <a:spcPts val="2400"/>
              </a:lnSpc>
              <a:spcBef>
                <a:spcPct val="10000"/>
              </a:spcBef>
              <a:spcAft>
                <a:spcPct val="20000"/>
              </a:spcAft>
              <a:buClr>
                <a:srgbClr val="007000"/>
              </a:buClr>
              <a:buSzTx/>
              <a:buFontTx/>
              <a:buNone/>
              <a:tabLst/>
              <a:defRPr/>
            </a:pPr>
            <a:fld id="{98D6C999-E4D1-45B6-B9C9-62338FBBA8CA}" type="slidenum">
              <a:rPr kumimoji="0" lang="en-GB" sz="1400" b="0" i="0" u="none" strike="noStrike" kern="0" cap="none" spc="0" normalizeH="0" baseline="0" noProof="0" smtClean="0">
                <a:ln>
                  <a:noFill/>
                </a:ln>
                <a:solidFill>
                  <a:srgbClr val="007000"/>
                </a:solidFill>
                <a:effectLst>
                  <a:reflection blurRad="6350" stA="60000" endA="900" endPos="58000" dir="5400000" sy="-100000" algn="bl" rotWithShape="0"/>
                </a:effectLst>
                <a:uLnTx/>
                <a:uFillTx/>
                <a:latin typeface="+mn-lt"/>
                <a:ea typeface="+mn-ea"/>
                <a:cs typeface="+mn-cs"/>
              </a:rPr>
              <a:pPr marL="179388" marR="0" lvl="0" indent="-179388" algn="ctr" defTabSz="914400" rtl="0" eaLnBrk="0" fontAlgn="base" latinLnBrk="0" hangingPunct="0">
                <a:lnSpc>
                  <a:spcPts val="2400"/>
                </a:lnSpc>
                <a:spcBef>
                  <a:spcPct val="10000"/>
                </a:spcBef>
                <a:spcAft>
                  <a:spcPct val="20000"/>
                </a:spcAft>
                <a:buClr>
                  <a:srgbClr val="007000"/>
                </a:buClr>
                <a:buSzTx/>
                <a:buFontTx/>
                <a:buNone/>
                <a:tabLst/>
                <a:defRPr/>
              </a:pPr>
              <a:t>‹nr.›</a:t>
            </a:fld>
            <a:endParaRPr kumimoji="0" lang="en-GB" sz="1400" b="0" i="0" u="none" strike="noStrike" kern="0" cap="none" spc="0" normalizeH="0" baseline="0" noProof="0" dirty="0">
              <a:ln>
                <a:noFill/>
              </a:ln>
              <a:solidFill>
                <a:srgbClr val="007000"/>
              </a:solidFill>
              <a:effectLst>
                <a:reflection blurRad="6350" stA="60000" endA="900" endPos="58000" dir="5400000" sy="-100000" algn="bl" rotWithShape="0"/>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55" r:id="rId6"/>
  </p:sldLayoutIdLst>
  <p:hf hdr="0" ftr="0"/>
  <p:txStyles>
    <p:titleStyle>
      <a:lvl1pPr marL="533400" indent="-533400" algn="l" rtl="0" eaLnBrk="1" fontAlgn="base" hangingPunct="1">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ea typeface="+mj-ea"/>
          <a:cs typeface="+mj-cs"/>
        </a:defRPr>
      </a:lvl1pPr>
      <a:lvl2pPr marL="533400" indent="-533400" algn="l" rtl="0" eaLnBrk="1" fontAlgn="base" hangingPunct="1">
        <a:spcBef>
          <a:spcPct val="0"/>
        </a:spcBef>
        <a:spcAft>
          <a:spcPct val="0"/>
        </a:spcAft>
        <a:defRPr sz="2800">
          <a:solidFill>
            <a:srgbClr val="006600"/>
          </a:solidFill>
          <a:effectLst>
            <a:outerShdw blurRad="38100" dist="38100" dir="2700000" algn="tl">
              <a:srgbClr val="C0C0C0"/>
            </a:outerShdw>
          </a:effectLst>
          <a:latin typeface="Arial" charset="0"/>
        </a:defRPr>
      </a:lvl2pPr>
      <a:lvl3pPr marL="533400" indent="-533400" algn="l" rtl="0" eaLnBrk="1" fontAlgn="base" hangingPunct="1">
        <a:spcBef>
          <a:spcPct val="0"/>
        </a:spcBef>
        <a:spcAft>
          <a:spcPct val="0"/>
        </a:spcAft>
        <a:defRPr sz="2800">
          <a:solidFill>
            <a:srgbClr val="006600"/>
          </a:solidFill>
          <a:effectLst>
            <a:outerShdw blurRad="38100" dist="38100" dir="2700000" algn="tl">
              <a:srgbClr val="C0C0C0"/>
            </a:outerShdw>
          </a:effectLst>
          <a:latin typeface="Arial" charset="0"/>
        </a:defRPr>
      </a:lvl3pPr>
      <a:lvl4pPr marL="533400" indent="-533400" algn="l" rtl="0" eaLnBrk="1" fontAlgn="base" hangingPunct="1">
        <a:spcBef>
          <a:spcPct val="0"/>
        </a:spcBef>
        <a:spcAft>
          <a:spcPct val="0"/>
        </a:spcAft>
        <a:defRPr sz="2800">
          <a:solidFill>
            <a:srgbClr val="006600"/>
          </a:solidFill>
          <a:effectLst>
            <a:outerShdw blurRad="38100" dist="38100" dir="2700000" algn="tl">
              <a:srgbClr val="C0C0C0"/>
            </a:outerShdw>
          </a:effectLst>
          <a:latin typeface="Arial" charset="0"/>
        </a:defRPr>
      </a:lvl4pPr>
      <a:lvl5pPr marL="533400" indent="-533400" algn="l" rtl="0" eaLnBrk="1" fontAlgn="base" hangingPunct="1">
        <a:spcBef>
          <a:spcPct val="0"/>
        </a:spcBef>
        <a:spcAft>
          <a:spcPct val="0"/>
        </a:spcAft>
        <a:defRPr sz="2800">
          <a:solidFill>
            <a:srgbClr val="006600"/>
          </a:solidFill>
          <a:effectLst>
            <a:outerShdw blurRad="38100" dist="38100" dir="2700000" algn="tl">
              <a:srgbClr val="C0C0C0"/>
            </a:outerShdw>
          </a:effectLst>
          <a:latin typeface="Arial" charset="0"/>
        </a:defRPr>
      </a:lvl5pPr>
      <a:lvl6pPr marL="9906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6pPr>
      <a:lvl7pPr marL="14478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7pPr>
      <a:lvl8pPr marL="19050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8pPr>
      <a:lvl9pPr marL="23622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9pPr>
    </p:titleStyle>
    <p:bodyStyle>
      <a:lvl1pPr marL="179388" indent="-179388" algn="l" rtl="0" eaLnBrk="1" fontAlgn="base" hangingPunct="1">
        <a:lnSpc>
          <a:spcPts val="2400"/>
        </a:lnSpc>
        <a:spcBef>
          <a:spcPct val="10000"/>
        </a:spcBef>
        <a:spcAft>
          <a:spcPct val="20000"/>
        </a:spcAft>
        <a:buClr>
          <a:srgbClr val="007000"/>
        </a:buClr>
        <a:buChar char="•"/>
        <a:defRPr sz="2400">
          <a:solidFill>
            <a:srgbClr val="007000"/>
          </a:solidFill>
          <a:latin typeface="+mn-lt"/>
          <a:ea typeface="+mn-ea"/>
          <a:cs typeface="+mn-cs"/>
        </a:defRPr>
      </a:lvl1pPr>
      <a:lvl2pPr marL="446088" indent="-177800" algn="l" rtl="0" eaLnBrk="1" fontAlgn="base" hangingPunct="1">
        <a:lnSpc>
          <a:spcPts val="2200"/>
        </a:lnSpc>
        <a:spcBef>
          <a:spcPct val="3000"/>
        </a:spcBef>
        <a:spcAft>
          <a:spcPct val="25000"/>
        </a:spcAft>
        <a:buClr>
          <a:srgbClr val="000000"/>
        </a:buClr>
        <a:buFont typeface="Times" pitchFamily="18" charset="0"/>
        <a:buChar char="•"/>
        <a:defRPr sz="2200">
          <a:solidFill>
            <a:srgbClr val="003300"/>
          </a:solidFill>
          <a:latin typeface="+mn-lt"/>
        </a:defRPr>
      </a:lvl2pPr>
      <a:lvl3pPr marL="719138" indent="-185738" algn="l" rtl="0" eaLnBrk="1" fontAlgn="base" hangingPunct="1">
        <a:lnSpc>
          <a:spcPts val="2100"/>
        </a:lnSpc>
        <a:spcBef>
          <a:spcPct val="3000"/>
        </a:spcBef>
        <a:spcAft>
          <a:spcPct val="25000"/>
        </a:spcAft>
        <a:buClr>
          <a:srgbClr val="007000"/>
        </a:buClr>
        <a:buFont typeface="Times" pitchFamily="18" charset="0"/>
        <a:buChar char="•"/>
        <a:defRPr sz="2000">
          <a:solidFill>
            <a:srgbClr val="007000"/>
          </a:solidFill>
          <a:latin typeface="+mn-lt"/>
        </a:defRPr>
      </a:lvl3pPr>
      <a:lvl4pPr marL="976313" indent="-176213" algn="l" rtl="0" eaLnBrk="1" fontAlgn="base" hangingPunct="1">
        <a:lnSpc>
          <a:spcPts val="2000"/>
        </a:lnSpc>
        <a:spcBef>
          <a:spcPct val="3000"/>
        </a:spcBef>
        <a:spcAft>
          <a:spcPct val="25000"/>
        </a:spcAft>
        <a:buClr>
          <a:srgbClr val="000000"/>
        </a:buClr>
        <a:buChar char="-"/>
        <a:defRPr sz="1900">
          <a:solidFill>
            <a:srgbClr val="003300"/>
          </a:solidFill>
          <a:latin typeface="+mn-lt"/>
        </a:defRPr>
      </a:lvl4pPr>
      <a:lvl5pPr marL="1254125" indent="-176213" algn="l" rtl="0" eaLnBrk="1" fontAlgn="base" hangingPunct="1">
        <a:lnSpc>
          <a:spcPts val="2000"/>
        </a:lnSpc>
        <a:spcBef>
          <a:spcPct val="3000"/>
        </a:spcBef>
        <a:spcAft>
          <a:spcPct val="25000"/>
        </a:spcAft>
        <a:buClr>
          <a:srgbClr val="000000"/>
        </a:buClr>
        <a:buChar char="-"/>
        <a:defRPr>
          <a:solidFill>
            <a:srgbClr val="007000"/>
          </a:solidFill>
          <a:latin typeface="+mn-lt"/>
        </a:defRPr>
      </a:lvl5pPr>
      <a:lvl6pPr marL="20637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6pPr>
      <a:lvl7pPr marL="25209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7pPr>
      <a:lvl8pPr marL="29781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8pPr>
      <a:lvl9pPr marL="34353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 name="Picture 54" descr="C:\Mijn_documenten\Mijn afbeeldingen\Qrossroads poster\ECA_PMS [Converted].tif"/>
          <p:cNvPicPr>
            <a:picLocks noChangeAspect="1" noChangeArrowheads="1"/>
          </p:cNvPicPr>
          <p:nvPr/>
        </p:nvPicPr>
        <p:blipFill>
          <a:blip r:embed="rId9" cstate="print">
            <a:duotone>
              <a:schemeClr val="accent3">
                <a:shade val="45000"/>
                <a:satMod val="135000"/>
              </a:schemeClr>
              <a:prstClr val="white"/>
            </a:duotone>
          </a:blip>
          <a:srcRect/>
          <a:stretch>
            <a:fillRect/>
          </a:stretch>
        </p:blipFill>
        <p:spPr bwMode="auto">
          <a:xfrm>
            <a:off x="714348" y="0"/>
            <a:ext cx="8286808" cy="714332"/>
          </a:xfrm>
          <a:prstGeom prst="rect">
            <a:avLst/>
          </a:prstGeom>
          <a:noFill/>
        </p:spPr>
      </p:pic>
      <p:sp>
        <p:nvSpPr>
          <p:cNvPr id="1027" name="Rectangle 3"/>
          <p:cNvSpPr>
            <a:spLocks noChangeArrowheads="1"/>
          </p:cNvSpPr>
          <p:nvPr/>
        </p:nvSpPr>
        <p:spPr bwMode="auto">
          <a:xfrm>
            <a:off x="0" y="0"/>
            <a:ext cx="9144000" cy="369888"/>
          </a:xfrm>
          <a:prstGeom prst="rect">
            <a:avLst/>
          </a:prstGeom>
          <a:solidFill>
            <a:srgbClr val="006600">
              <a:alpha val="14902"/>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2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006475"/>
            <a:ext cx="9144000"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98340" name="Rectangle 4"/>
          <p:cNvSpPr>
            <a:spLocks noGrp="1" noChangeArrowheads="1"/>
          </p:cNvSpPr>
          <p:nvPr>
            <p:ph type="title"/>
          </p:nvPr>
        </p:nvSpPr>
        <p:spPr bwMode="auto">
          <a:xfrm>
            <a:off x="714375" y="571500"/>
            <a:ext cx="7991475" cy="431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GB" noProof="0" dirty="0" smtClean="0"/>
              <a:t>Change</a:t>
            </a:r>
            <a:r>
              <a:rPr lang="en-GB" dirty="0" smtClean="0"/>
              <a:t> title</a:t>
            </a:r>
          </a:p>
        </p:txBody>
      </p:sp>
      <p:sp>
        <p:nvSpPr>
          <p:cNvPr id="1030" name="Rectangle 5"/>
          <p:cNvSpPr>
            <a:spLocks noGrp="1" noChangeArrowheads="1"/>
          </p:cNvSpPr>
          <p:nvPr>
            <p:ph type="body" idx="1"/>
          </p:nvPr>
        </p:nvSpPr>
        <p:spPr bwMode="auto">
          <a:xfrm>
            <a:off x="714375" y="1428750"/>
            <a:ext cx="78486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de-DE" smtClean="0"/>
              <a:t>First level</a:t>
            </a:r>
          </a:p>
          <a:p>
            <a:pPr lvl="1"/>
            <a:r>
              <a:rPr lang="en-GB" altLang="de-DE" smtClean="0"/>
              <a:t>Second level</a:t>
            </a:r>
          </a:p>
          <a:p>
            <a:pPr lvl="2"/>
            <a:r>
              <a:rPr lang="en-GB" altLang="de-DE" smtClean="0"/>
              <a:t>Third level</a:t>
            </a:r>
          </a:p>
          <a:p>
            <a:pPr lvl="3"/>
            <a:r>
              <a:rPr lang="en-GB" altLang="de-DE" smtClean="0"/>
              <a:t>Fourth level</a:t>
            </a:r>
          </a:p>
          <a:p>
            <a:pPr lvl="4"/>
            <a:r>
              <a:rPr lang="en-GB" altLang="de-DE" smtClean="0"/>
              <a:t>Fifth level</a:t>
            </a:r>
          </a:p>
        </p:txBody>
      </p:sp>
      <p:sp>
        <p:nvSpPr>
          <p:cNvPr id="1031" name="Line 53"/>
          <p:cNvSpPr>
            <a:spLocks noChangeShapeType="1"/>
          </p:cNvSpPr>
          <p:nvPr/>
        </p:nvSpPr>
        <p:spPr bwMode="auto">
          <a:xfrm>
            <a:off x="0" y="357188"/>
            <a:ext cx="9144000" cy="0"/>
          </a:xfrm>
          <a:prstGeom prst="line">
            <a:avLst/>
          </a:prstGeom>
          <a:noFill/>
          <a:ln w="22225">
            <a:solidFill>
              <a:srgbClr val="007000"/>
            </a:solidFill>
            <a:round/>
            <a:headEnd/>
            <a:tailEnd/>
          </a:ln>
          <a:extLst>
            <a:ext uri="{909E8E84-426E-40DD-AFC4-6F175D3DCCD1}">
              <a14:hiddenFill xmlns:a14="http://schemas.microsoft.com/office/drawing/2010/main">
                <a:noFill/>
              </a14:hiddenFill>
            </a:ext>
          </a:extLst>
        </p:spPr>
        <p:txBody>
          <a:bodyPr>
            <a:spAutoFit/>
          </a:bodyPr>
          <a:lstStyle/>
          <a:p>
            <a:pPr eaLnBrk="1" hangingPunct="1"/>
            <a:endParaRPr lang="en-GB">
              <a:solidFill>
                <a:srgbClr val="FFFFFF"/>
              </a:solidFill>
              <a:latin typeface="Arial" pitchFamily="34" charset="0"/>
              <a:cs typeface="Arial" pitchFamily="34" charset="0"/>
            </a:endParaRPr>
          </a:p>
        </p:txBody>
      </p:sp>
      <p:pic>
        <p:nvPicPr>
          <p:cNvPr id="1032" name="Picture 54" descr="C:\Mijn_documenten\Mijn afbeeldingen\Qrossroads poster\ECA_PMS [Converted].tif"/>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75" y="6215063"/>
            <a:ext cx="425608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jdelijke aanduiding voor tekst 7"/>
          <p:cNvSpPr txBox="1">
            <a:spLocks/>
          </p:cNvSpPr>
          <p:nvPr/>
        </p:nvSpPr>
        <p:spPr>
          <a:xfrm>
            <a:off x="8572528" y="6429396"/>
            <a:ext cx="571472" cy="428604"/>
          </a:xfrm>
          <a:prstGeom prst="rect">
            <a:avLst/>
          </a:prstGeom>
        </p:spPr>
        <p:txBody>
          <a:bodyPr/>
          <a:lstStyle>
            <a:lvl1pPr algn="ctr">
              <a:buNone/>
              <a:defRPr sz="1400">
                <a:effectLst>
                  <a:reflection blurRad="6350" stA="60000" endA="900" endPos="58000" dir="5400000" sy="-100000" algn="bl" rotWithShape="0"/>
                </a:effectLst>
              </a:defRPr>
            </a:lvl1pPr>
          </a:lstStyle>
          <a:p>
            <a:pPr marL="179388" indent="-179388">
              <a:lnSpc>
                <a:spcPts val="2400"/>
              </a:lnSpc>
              <a:spcBef>
                <a:spcPct val="10000"/>
              </a:spcBef>
              <a:spcAft>
                <a:spcPct val="20000"/>
              </a:spcAft>
              <a:buClr>
                <a:srgbClr val="007000"/>
              </a:buClr>
              <a:defRPr/>
            </a:pPr>
            <a:fld id="{011CA767-09B6-45BE-AEC1-832842D9C986}" type="slidenum">
              <a:rPr lang="en-GB" kern="0" smtClean="0">
                <a:solidFill>
                  <a:srgbClr val="007000"/>
                </a:solidFill>
                <a:latin typeface="Arial"/>
                <a:cs typeface="Arial" pitchFamily="34" charset="0"/>
              </a:rPr>
              <a:pPr marL="179388" indent="-179388">
                <a:lnSpc>
                  <a:spcPts val="2400"/>
                </a:lnSpc>
                <a:spcBef>
                  <a:spcPct val="10000"/>
                </a:spcBef>
                <a:spcAft>
                  <a:spcPct val="20000"/>
                </a:spcAft>
                <a:buClr>
                  <a:srgbClr val="007000"/>
                </a:buClr>
                <a:defRPr/>
              </a:pPr>
              <a:t>‹nr.›</a:t>
            </a:fld>
            <a:endParaRPr lang="en-GB" kern="0" dirty="0">
              <a:solidFill>
                <a:srgbClr val="007000"/>
              </a:solidFill>
              <a:latin typeface="Arial"/>
              <a:cs typeface="Arial" pitchFamily="34" charset="0"/>
            </a:endParaRPr>
          </a:p>
        </p:txBody>
      </p:sp>
    </p:spTree>
    <p:extLst>
      <p:ext uri="{BB962C8B-B14F-4D97-AF65-F5344CB8AC3E}">
        <p14:creationId xmlns:p14="http://schemas.microsoft.com/office/powerpoint/2010/main" val="35173585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Lst>
  <p:hf hdr="0" ftr="0"/>
  <p:txStyles>
    <p:titleStyle>
      <a:lvl1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ea typeface="+mj-ea"/>
          <a:cs typeface="+mj-cs"/>
        </a:defRPr>
      </a:lvl1pPr>
      <a:lvl2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2pPr>
      <a:lvl3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3pPr>
      <a:lvl4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4pPr>
      <a:lvl5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5pPr>
      <a:lvl6pPr marL="9906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6pPr>
      <a:lvl7pPr marL="14478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7pPr>
      <a:lvl8pPr marL="19050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8pPr>
      <a:lvl9pPr marL="23622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9pPr>
    </p:titleStyle>
    <p:bodyStyle>
      <a:lvl1pPr marL="179388" indent="-179388" algn="l" rtl="0" eaLnBrk="0" fontAlgn="base" hangingPunct="0">
        <a:lnSpc>
          <a:spcPts val="2400"/>
        </a:lnSpc>
        <a:spcBef>
          <a:spcPct val="10000"/>
        </a:spcBef>
        <a:spcAft>
          <a:spcPct val="20000"/>
        </a:spcAft>
        <a:buClr>
          <a:srgbClr val="007000"/>
        </a:buClr>
        <a:buChar char="•"/>
        <a:defRPr sz="2400">
          <a:solidFill>
            <a:srgbClr val="007000"/>
          </a:solidFill>
          <a:latin typeface="+mn-lt"/>
          <a:ea typeface="+mn-ea"/>
          <a:cs typeface="+mn-cs"/>
        </a:defRPr>
      </a:lvl1pPr>
      <a:lvl2pPr marL="446088" indent="-177800" algn="l" rtl="0" eaLnBrk="0" fontAlgn="base" hangingPunct="0">
        <a:lnSpc>
          <a:spcPts val="2200"/>
        </a:lnSpc>
        <a:spcBef>
          <a:spcPct val="3000"/>
        </a:spcBef>
        <a:spcAft>
          <a:spcPct val="25000"/>
        </a:spcAft>
        <a:buClr>
          <a:srgbClr val="000000"/>
        </a:buClr>
        <a:buFont typeface="Times" pitchFamily="18" charset="0"/>
        <a:buChar char="•"/>
        <a:defRPr sz="2200">
          <a:solidFill>
            <a:srgbClr val="003300"/>
          </a:solidFill>
          <a:latin typeface="+mn-lt"/>
        </a:defRPr>
      </a:lvl2pPr>
      <a:lvl3pPr marL="719138" indent="-185738" algn="l" rtl="0" eaLnBrk="0" fontAlgn="base" hangingPunct="0">
        <a:lnSpc>
          <a:spcPts val="2100"/>
        </a:lnSpc>
        <a:spcBef>
          <a:spcPct val="3000"/>
        </a:spcBef>
        <a:spcAft>
          <a:spcPct val="25000"/>
        </a:spcAft>
        <a:buClr>
          <a:srgbClr val="007000"/>
        </a:buClr>
        <a:buFont typeface="Times" pitchFamily="18" charset="0"/>
        <a:buChar char="•"/>
        <a:defRPr sz="2000">
          <a:solidFill>
            <a:srgbClr val="007000"/>
          </a:solidFill>
          <a:latin typeface="+mn-lt"/>
        </a:defRPr>
      </a:lvl3pPr>
      <a:lvl4pPr marL="976313" indent="-176213" algn="l" rtl="0" eaLnBrk="0" fontAlgn="base" hangingPunct="0">
        <a:lnSpc>
          <a:spcPts val="2000"/>
        </a:lnSpc>
        <a:spcBef>
          <a:spcPct val="3000"/>
        </a:spcBef>
        <a:spcAft>
          <a:spcPct val="25000"/>
        </a:spcAft>
        <a:buClr>
          <a:srgbClr val="000000"/>
        </a:buClr>
        <a:buChar char="-"/>
        <a:defRPr sz="1900">
          <a:solidFill>
            <a:srgbClr val="003300"/>
          </a:solidFill>
          <a:latin typeface="+mn-lt"/>
        </a:defRPr>
      </a:lvl4pPr>
      <a:lvl5pPr marL="1254125" indent="-176213" algn="l" rtl="0" eaLnBrk="0" fontAlgn="base" hangingPunct="0">
        <a:lnSpc>
          <a:spcPts val="2000"/>
        </a:lnSpc>
        <a:spcBef>
          <a:spcPct val="3000"/>
        </a:spcBef>
        <a:spcAft>
          <a:spcPct val="25000"/>
        </a:spcAft>
        <a:buClr>
          <a:srgbClr val="000000"/>
        </a:buClr>
        <a:buChar char="-"/>
        <a:defRPr>
          <a:solidFill>
            <a:srgbClr val="007000"/>
          </a:solidFill>
          <a:latin typeface="+mn-lt"/>
        </a:defRPr>
      </a:lvl5pPr>
      <a:lvl6pPr marL="20637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6pPr>
      <a:lvl7pPr marL="25209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7pPr>
      <a:lvl8pPr marL="29781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8pPr>
      <a:lvl9pPr marL="34353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 name="Picture 54" descr="C:\Mijn_documenten\Mijn afbeeldingen\Qrossroads poster\ECA_PMS [Converted].tif"/>
          <p:cNvPicPr>
            <a:picLocks noChangeAspect="1" noChangeArrowheads="1"/>
          </p:cNvPicPr>
          <p:nvPr/>
        </p:nvPicPr>
        <p:blipFill>
          <a:blip r:embed="rId9" cstate="print">
            <a:duotone>
              <a:schemeClr val="accent3">
                <a:shade val="45000"/>
                <a:satMod val="135000"/>
              </a:schemeClr>
              <a:prstClr val="white"/>
            </a:duotone>
          </a:blip>
          <a:srcRect/>
          <a:stretch>
            <a:fillRect/>
          </a:stretch>
        </p:blipFill>
        <p:spPr bwMode="auto">
          <a:xfrm>
            <a:off x="714348" y="0"/>
            <a:ext cx="8286808" cy="714332"/>
          </a:xfrm>
          <a:prstGeom prst="rect">
            <a:avLst/>
          </a:prstGeom>
          <a:noFill/>
        </p:spPr>
      </p:pic>
      <p:sp>
        <p:nvSpPr>
          <p:cNvPr id="1027" name="Rectangle 3"/>
          <p:cNvSpPr>
            <a:spLocks noChangeArrowheads="1"/>
          </p:cNvSpPr>
          <p:nvPr/>
        </p:nvSpPr>
        <p:spPr bwMode="auto">
          <a:xfrm>
            <a:off x="0" y="0"/>
            <a:ext cx="9144000" cy="369888"/>
          </a:xfrm>
          <a:prstGeom prst="rect">
            <a:avLst/>
          </a:prstGeom>
          <a:solidFill>
            <a:srgbClr val="006600">
              <a:alpha val="14902"/>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2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006475"/>
            <a:ext cx="9144000"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98340" name="Rectangle 4"/>
          <p:cNvSpPr>
            <a:spLocks noGrp="1" noChangeArrowheads="1"/>
          </p:cNvSpPr>
          <p:nvPr>
            <p:ph type="title"/>
          </p:nvPr>
        </p:nvSpPr>
        <p:spPr bwMode="auto">
          <a:xfrm>
            <a:off x="714375" y="571500"/>
            <a:ext cx="7991475" cy="431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GB" noProof="0" dirty="0" smtClean="0"/>
              <a:t>Change</a:t>
            </a:r>
            <a:r>
              <a:rPr lang="en-GB" dirty="0" smtClean="0"/>
              <a:t> title</a:t>
            </a:r>
          </a:p>
        </p:txBody>
      </p:sp>
      <p:sp>
        <p:nvSpPr>
          <p:cNvPr id="1030" name="Rectangle 5"/>
          <p:cNvSpPr>
            <a:spLocks noGrp="1" noChangeArrowheads="1"/>
          </p:cNvSpPr>
          <p:nvPr>
            <p:ph type="body" idx="1"/>
          </p:nvPr>
        </p:nvSpPr>
        <p:spPr bwMode="auto">
          <a:xfrm>
            <a:off x="714375" y="1428750"/>
            <a:ext cx="78486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de-DE" smtClean="0"/>
              <a:t>First level</a:t>
            </a:r>
          </a:p>
          <a:p>
            <a:pPr lvl="1"/>
            <a:r>
              <a:rPr lang="en-GB" altLang="de-DE" smtClean="0"/>
              <a:t>Second level</a:t>
            </a:r>
          </a:p>
          <a:p>
            <a:pPr lvl="2"/>
            <a:r>
              <a:rPr lang="en-GB" altLang="de-DE" smtClean="0"/>
              <a:t>Third level</a:t>
            </a:r>
          </a:p>
          <a:p>
            <a:pPr lvl="3"/>
            <a:r>
              <a:rPr lang="en-GB" altLang="de-DE" smtClean="0"/>
              <a:t>Fourth level</a:t>
            </a:r>
          </a:p>
          <a:p>
            <a:pPr lvl="4"/>
            <a:r>
              <a:rPr lang="en-GB" altLang="de-DE" smtClean="0"/>
              <a:t>Fifth level</a:t>
            </a:r>
          </a:p>
        </p:txBody>
      </p:sp>
      <p:sp>
        <p:nvSpPr>
          <p:cNvPr id="1031" name="Line 53"/>
          <p:cNvSpPr>
            <a:spLocks noChangeShapeType="1"/>
          </p:cNvSpPr>
          <p:nvPr/>
        </p:nvSpPr>
        <p:spPr bwMode="auto">
          <a:xfrm>
            <a:off x="0" y="357188"/>
            <a:ext cx="9144000" cy="0"/>
          </a:xfrm>
          <a:prstGeom prst="line">
            <a:avLst/>
          </a:prstGeom>
          <a:noFill/>
          <a:ln w="22225">
            <a:solidFill>
              <a:srgbClr val="007000"/>
            </a:solidFill>
            <a:round/>
            <a:headEnd/>
            <a:tailEnd/>
          </a:ln>
          <a:extLst>
            <a:ext uri="{909E8E84-426E-40DD-AFC4-6F175D3DCCD1}">
              <a14:hiddenFill xmlns:a14="http://schemas.microsoft.com/office/drawing/2010/main">
                <a:noFill/>
              </a14:hiddenFill>
            </a:ext>
          </a:extLst>
        </p:spPr>
        <p:txBody>
          <a:bodyPr>
            <a:spAutoFit/>
          </a:bodyPr>
          <a:lstStyle/>
          <a:p>
            <a:pPr eaLnBrk="1" hangingPunct="1"/>
            <a:endParaRPr lang="en-GB">
              <a:solidFill>
                <a:srgbClr val="FFFFFF"/>
              </a:solidFill>
              <a:latin typeface="Arial" pitchFamily="34" charset="0"/>
              <a:cs typeface="Arial" pitchFamily="34" charset="0"/>
            </a:endParaRPr>
          </a:p>
        </p:txBody>
      </p:sp>
      <p:pic>
        <p:nvPicPr>
          <p:cNvPr id="1032" name="Picture 54" descr="C:\Mijn_documenten\Mijn afbeeldingen\Qrossroads poster\ECA_PMS [Converted].tif"/>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75" y="6215063"/>
            <a:ext cx="425608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jdelijke aanduiding voor tekst 7"/>
          <p:cNvSpPr txBox="1">
            <a:spLocks/>
          </p:cNvSpPr>
          <p:nvPr/>
        </p:nvSpPr>
        <p:spPr>
          <a:xfrm>
            <a:off x="8572528" y="6429396"/>
            <a:ext cx="571472" cy="428604"/>
          </a:xfrm>
          <a:prstGeom prst="rect">
            <a:avLst/>
          </a:prstGeom>
        </p:spPr>
        <p:txBody>
          <a:bodyPr/>
          <a:lstStyle>
            <a:lvl1pPr algn="ctr">
              <a:buNone/>
              <a:defRPr sz="1400">
                <a:effectLst>
                  <a:reflection blurRad="6350" stA="60000" endA="900" endPos="58000" dir="5400000" sy="-100000" algn="bl" rotWithShape="0"/>
                </a:effectLst>
              </a:defRPr>
            </a:lvl1pPr>
          </a:lstStyle>
          <a:p>
            <a:pPr marL="179388" indent="-179388">
              <a:lnSpc>
                <a:spcPts val="2400"/>
              </a:lnSpc>
              <a:spcBef>
                <a:spcPct val="10000"/>
              </a:spcBef>
              <a:spcAft>
                <a:spcPct val="20000"/>
              </a:spcAft>
              <a:buClr>
                <a:srgbClr val="007000"/>
              </a:buClr>
              <a:defRPr/>
            </a:pPr>
            <a:fld id="{011CA767-09B6-45BE-AEC1-832842D9C986}" type="slidenum">
              <a:rPr lang="en-GB" kern="0" smtClean="0">
                <a:solidFill>
                  <a:srgbClr val="007000"/>
                </a:solidFill>
                <a:latin typeface="Arial"/>
                <a:cs typeface="Arial" pitchFamily="34" charset="0"/>
              </a:rPr>
              <a:pPr marL="179388" indent="-179388">
                <a:lnSpc>
                  <a:spcPts val="2400"/>
                </a:lnSpc>
                <a:spcBef>
                  <a:spcPct val="10000"/>
                </a:spcBef>
                <a:spcAft>
                  <a:spcPct val="20000"/>
                </a:spcAft>
                <a:buClr>
                  <a:srgbClr val="007000"/>
                </a:buClr>
                <a:defRPr/>
              </a:pPr>
              <a:t>‹nr.›</a:t>
            </a:fld>
            <a:endParaRPr lang="en-GB" kern="0" dirty="0">
              <a:solidFill>
                <a:srgbClr val="007000"/>
              </a:solidFill>
              <a:latin typeface="Arial"/>
              <a:cs typeface="Arial" pitchFamily="34" charset="0"/>
            </a:endParaRPr>
          </a:p>
        </p:txBody>
      </p:sp>
    </p:spTree>
    <p:extLst>
      <p:ext uri="{BB962C8B-B14F-4D97-AF65-F5344CB8AC3E}">
        <p14:creationId xmlns:p14="http://schemas.microsoft.com/office/powerpoint/2010/main" val="3295850916"/>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Lst>
  <p:hf hdr="0" ftr="0"/>
  <p:txStyles>
    <p:titleStyle>
      <a:lvl1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ea typeface="+mj-ea"/>
          <a:cs typeface="+mj-cs"/>
        </a:defRPr>
      </a:lvl1pPr>
      <a:lvl2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2pPr>
      <a:lvl3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3pPr>
      <a:lvl4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4pPr>
      <a:lvl5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5pPr>
      <a:lvl6pPr marL="9906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6pPr>
      <a:lvl7pPr marL="14478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7pPr>
      <a:lvl8pPr marL="19050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8pPr>
      <a:lvl9pPr marL="23622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9pPr>
    </p:titleStyle>
    <p:bodyStyle>
      <a:lvl1pPr marL="179388" indent="-179388" algn="l" rtl="0" eaLnBrk="0" fontAlgn="base" hangingPunct="0">
        <a:lnSpc>
          <a:spcPts val="2400"/>
        </a:lnSpc>
        <a:spcBef>
          <a:spcPct val="10000"/>
        </a:spcBef>
        <a:spcAft>
          <a:spcPct val="20000"/>
        </a:spcAft>
        <a:buClr>
          <a:srgbClr val="007000"/>
        </a:buClr>
        <a:buChar char="•"/>
        <a:defRPr sz="2400">
          <a:solidFill>
            <a:srgbClr val="007000"/>
          </a:solidFill>
          <a:latin typeface="+mn-lt"/>
          <a:ea typeface="+mn-ea"/>
          <a:cs typeface="+mn-cs"/>
        </a:defRPr>
      </a:lvl1pPr>
      <a:lvl2pPr marL="446088" indent="-177800" algn="l" rtl="0" eaLnBrk="0" fontAlgn="base" hangingPunct="0">
        <a:lnSpc>
          <a:spcPts val="2200"/>
        </a:lnSpc>
        <a:spcBef>
          <a:spcPct val="3000"/>
        </a:spcBef>
        <a:spcAft>
          <a:spcPct val="25000"/>
        </a:spcAft>
        <a:buClr>
          <a:srgbClr val="000000"/>
        </a:buClr>
        <a:buFont typeface="Times" pitchFamily="18" charset="0"/>
        <a:buChar char="•"/>
        <a:defRPr sz="2200">
          <a:solidFill>
            <a:srgbClr val="003300"/>
          </a:solidFill>
          <a:latin typeface="+mn-lt"/>
        </a:defRPr>
      </a:lvl2pPr>
      <a:lvl3pPr marL="719138" indent="-185738" algn="l" rtl="0" eaLnBrk="0" fontAlgn="base" hangingPunct="0">
        <a:lnSpc>
          <a:spcPts val="2100"/>
        </a:lnSpc>
        <a:spcBef>
          <a:spcPct val="3000"/>
        </a:spcBef>
        <a:spcAft>
          <a:spcPct val="25000"/>
        </a:spcAft>
        <a:buClr>
          <a:srgbClr val="007000"/>
        </a:buClr>
        <a:buFont typeface="Times" pitchFamily="18" charset="0"/>
        <a:buChar char="•"/>
        <a:defRPr sz="2000">
          <a:solidFill>
            <a:srgbClr val="007000"/>
          </a:solidFill>
          <a:latin typeface="+mn-lt"/>
        </a:defRPr>
      </a:lvl3pPr>
      <a:lvl4pPr marL="976313" indent="-176213" algn="l" rtl="0" eaLnBrk="0" fontAlgn="base" hangingPunct="0">
        <a:lnSpc>
          <a:spcPts val="2000"/>
        </a:lnSpc>
        <a:spcBef>
          <a:spcPct val="3000"/>
        </a:spcBef>
        <a:spcAft>
          <a:spcPct val="25000"/>
        </a:spcAft>
        <a:buClr>
          <a:srgbClr val="000000"/>
        </a:buClr>
        <a:buChar char="-"/>
        <a:defRPr sz="1900">
          <a:solidFill>
            <a:srgbClr val="003300"/>
          </a:solidFill>
          <a:latin typeface="+mn-lt"/>
        </a:defRPr>
      </a:lvl4pPr>
      <a:lvl5pPr marL="1254125" indent="-176213" algn="l" rtl="0" eaLnBrk="0" fontAlgn="base" hangingPunct="0">
        <a:lnSpc>
          <a:spcPts val="2000"/>
        </a:lnSpc>
        <a:spcBef>
          <a:spcPct val="3000"/>
        </a:spcBef>
        <a:spcAft>
          <a:spcPct val="25000"/>
        </a:spcAft>
        <a:buClr>
          <a:srgbClr val="000000"/>
        </a:buClr>
        <a:buChar char="-"/>
        <a:defRPr>
          <a:solidFill>
            <a:srgbClr val="007000"/>
          </a:solidFill>
          <a:latin typeface="+mn-lt"/>
        </a:defRPr>
      </a:lvl5pPr>
      <a:lvl6pPr marL="20637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6pPr>
      <a:lvl7pPr marL="25209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7pPr>
      <a:lvl8pPr marL="29781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8pPr>
      <a:lvl9pPr marL="34353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 name="Picture 54" descr="C:\Mijn_documenten\Mijn afbeeldingen\Qrossroads poster\ECA_PMS [Converted].tif"/>
          <p:cNvPicPr>
            <a:picLocks noChangeAspect="1" noChangeArrowheads="1"/>
          </p:cNvPicPr>
          <p:nvPr/>
        </p:nvPicPr>
        <p:blipFill>
          <a:blip r:embed="rId9" cstate="print">
            <a:duotone>
              <a:schemeClr val="accent3">
                <a:shade val="45000"/>
                <a:satMod val="135000"/>
              </a:schemeClr>
              <a:prstClr val="white"/>
            </a:duotone>
          </a:blip>
          <a:srcRect/>
          <a:stretch>
            <a:fillRect/>
          </a:stretch>
        </p:blipFill>
        <p:spPr bwMode="auto">
          <a:xfrm>
            <a:off x="714348" y="0"/>
            <a:ext cx="8286808" cy="714332"/>
          </a:xfrm>
          <a:prstGeom prst="rect">
            <a:avLst/>
          </a:prstGeom>
          <a:noFill/>
        </p:spPr>
      </p:pic>
      <p:sp>
        <p:nvSpPr>
          <p:cNvPr id="1027" name="Rectangle 3"/>
          <p:cNvSpPr>
            <a:spLocks noChangeArrowheads="1"/>
          </p:cNvSpPr>
          <p:nvPr/>
        </p:nvSpPr>
        <p:spPr bwMode="auto">
          <a:xfrm>
            <a:off x="0" y="0"/>
            <a:ext cx="9144000" cy="369888"/>
          </a:xfrm>
          <a:prstGeom prst="rect">
            <a:avLst/>
          </a:prstGeom>
          <a:solidFill>
            <a:srgbClr val="006600">
              <a:alpha val="14902"/>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2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006475"/>
            <a:ext cx="9144000"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98340" name="Rectangle 4"/>
          <p:cNvSpPr>
            <a:spLocks noGrp="1" noChangeArrowheads="1"/>
          </p:cNvSpPr>
          <p:nvPr>
            <p:ph type="title"/>
          </p:nvPr>
        </p:nvSpPr>
        <p:spPr bwMode="auto">
          <a:xfrm>
            <a:off x="714375" y="571500"/>
            <a:ext cx="7991475" cy="431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GB" noProof="0" dirty="0" smtClean="0"/>
              <a:t>Change</a:t>
            </a:r>
            <a:r>
              <a:rPr lang="en-GB" dirty="0" smtClean="0"/>
              <a:t> title</a:t>
            </a:r>
          </a:p>
        </p:txBody>
      </p:sp>
      <p:sp>
        <p:nvSpPr>
          <p:cNvPr id="1030" name="Rectangle 5"/>
          <p:cNvSpPr>
            <a:spLocks noGrp="1" noChangeArrowheads="1"/>
          </p:cNvSpPr>
          <p:nvPr>
            <p:ph type="body" idx="1"/>
          </p:nvPr>
        </p:nvSpPr>
        <p:spPr bwMode="auto">
          <a:xfrm>
            <a:off x="714375" y="1428750"/>
            <a:ext cx="78486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de-DE" smtClean="0"/>
              <a:t>First level</a:t>
            </a:r>
          </a:p>
          <a:p>
            <a:pPr lvl="1"/>
            <a:r>
              <a:rPr lang="en-GB" altLang="de-DE" smtClean="0"/>
              <a:t>Second level</a:t>
            </a:r>
          </a:p>
          <a:p>
            <a:pPr lvl="2"/>
            <a:r>
              <a:rPr lang="en-GB" altLang="de-DE" smtClean="0"/>
              <a:t>Third level</a:t>
            </a:r>
          </a:p>
          <a:p>
            <a:pPr lvl="3"/>
            <a:r>
              <a:rPr lang="en-GB" altLang="de-DE" smtClean="0"/>
              <a:t>Fourth level</a:t>
            </a:r>
          </a:p>
          <a:p>
            <a:pPr lvl="4"/>
            <a:r>
              <a:rPr lang="en-GB" altLang="de-DE" smtClean="0"/>
              <a:t>Fifth level</a:t>
            </a:r>
          </a:p>
        </p:txBody>
      </p:sp>
      <p:sp>
        <p:nvSpPr>
          <p:cNvPr id="1031" name="Line 53"/>
          <p:cNvSpPr>
            <a:spLocks noChangeShapeType="1"/>
          </p:cNvSpPr>
          <p:nvPr/>
        </p:nvSpPr>
        <p:spPr bwMode="auto">
          <a:xfrm>
            <a:off x="0" y="357188"/>
            <a:ext cx="9144000" cy="0"/>
          </a:xfrm>
          <a:prstGeom prst="line">
            <a:avLst/>
          </a:prstGeom>
          <a:noFill/>
          <a:ln w="22225">
            <a:solidFill>
              <a:srgbClr val="007000"/>
            </a:solidFill>
            <a:round/>
            <a:headEnd/>
            <a:tailEnd/>
          </a:ln>
          <a:extLst>
            <a:ext uri="{909E8E84-426E-40DD-AFC4-6F175D3DCCD1}">
              <a14:hiddenFill xmlns:a14="http://schemas.microsoft.com/office/drawing/2010/main">
                <a:noFill/>
              </a14:hiddenFill>
            </a:ext>
          </a:extLst>
        </p:spPr>
        <p:txBody>
          <a:bodyPr>
            <a:spAutoFit/>
          </a:bodyPr>
          <a:lstStyle/>
          <a:p>
            <a:pPr eaLnBrk="1" hangingPunct="1"/>
            <a:endParaRPr lang="en-GB">
              <a:solidFill>
                <a:srgbClr val="FFFFFF"/>
              </a:solidFill>
              <a:latin typeface="Arial" pitchFamily="34" charset="0"/>
              <a:cs typeface="Arial" pitchFamily="34" charset="0"/>
            </a:endParaRPr>
          </a:p>
        </p:txBody>
      </p:sp>
      <p:pic>
        <p:nvPicPr>
          <p:cNvPr id="1032" name="Picture 54" descr="C:\Mijn_documenten\Mijn afbeeldingen\Qrossroads poster\ECA_PMS [Converted].tif"/>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75" y="6215063"/>
            <a:ext cx="425608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jdelijke aanduiding voor tekst 7"/>
          <p:cNvSpPr txBox="1">
            <a:spLocks/>
          </p:cNvSpPr>
          <p:nvPr/>
        </p:nvSpPr>
        <p:spPr>
          <a:xfrm>
            <a:off x="8572528" y="6429396"/>
            <a:ext cx="571472" cy="428604"/>
          </a:xfrm>
          <a:prstGeom prst="rect">
            <a:avLst/>
          </a:prstGeom>
        </p:spPr>
        <p:txBody>
          <a:bodyPr/>
          <a:lstStyle>
            <a:lvl1pPr algn="ctr">
              <a:buNone/>
              <a:defRPr sz="1400">
                <a:effectLst>
                  <a:reflection blurRad="6350" stA="60000" endA="900" endPos="58000" dir="5400000" sy="-100000" algn="bl" rotWithShape="0"/>
                </a:effectLst>
              </a:defRPr>
            </a:lvl1pPr>
          </a:lstStyle>
          <a:p>
            <a:pPr marL="179388" indent="-179388">
              <a:lnSpc>
                <a:spcPts val="2400"/>
              </a:lnSpc>
              <a:spcBef>
                <a:spcPct val="10000"/>
              </a:spcBef>
              <a:spcAft>
                <a:spcPct val="20000"/>
              </a:spcAft>
              <a:buClr>
                <a:srgbClr val="007000"/>
              </a:buClr>
              <a:defRPr/>
            </a:pPr>
            <a:fld id="{011CA767-09B6-45BE-AEC1-832842D9C986}" type="slidenum">
              <a:rPr lang="en-GB" kern="0" smtClean="0">
                <a:solidFill>
                  <a:srgbClr val="007000"/>
                </a:solidFill>
                <a:latin typeface="Arial"/>
                <a:cs typeface="Arial" pitchFamily="34" charset="0"/>
              </a:rPr>
              <a:pPr marL="179388" indent="-179388">
                <a:lnSpc>
                  <a:spcPts val="2400"/>
                </a:lnSpc>
                <a:spcBef>
                  <a:spcPct val="10000"/>
                </a:spcBef>
                <a:spcAft>
                  <a:spcPct val="20000"/>
                </a:spcAft>
                <a:buClr>
                  <a:srgbClr val="007000"/>
                </a:buClr>
                <a:defRPr/>
              </a:pPr>
              <a:t>‹nr.›</a:t>
            </a:fld>
            <a:endParaRPr lang="en-GB" kern="0" dirty="0">
              <a:solidFill>
                <a:srgbClr val="007000"/>
              </a:solidFill>
              <a:latin typeface="Arial"/>
              <a:cs typeface="Arial" pitchFamily="34" charset="0"/>
            </a:endParaRPr>
          </a:p>
        </p:txBody>
      </p:sp>
    </p:spTree>
    <p:extLst>
      <p:ext uri="{BB962C8B-B14F-4D97-AF65-F5344CB8AC3E}">
        <p14:creationId xmlns:p14="http://schemas.microsoft.com/office/powerpoint/2010/main" val="2428805812"/>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Lst>
  <p:hf hdr="0" ftr="0"/>
  <p:txStyles>
    <p:titleStyle>
      <a:lvl1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ea typeface="+mj-ea"/>
          <a:cs typeface="+mj-cs"/>
        </a:defRPr>
      </a:lvl1pPr>
      <a:lvl2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2pPr>
      <a:lvl3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3pPr>
      <a:lvl4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4pPr>
      <a:lvl5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5pPr>
      <a:lvl6pPr marL="9906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6pPr>
      <a:lvl7pPr marL="14478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7pPr>
      <a:lvl8pPr marL="19050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8pPr>
      <a:lvl9pPr marL="23622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9pPr>
    </p:titleStyle>
    <p:bodyStyle>
      <a:lvl1pPr marL="179388" indent="-179388" algn="l" rtl="0" eaLnBrk="0" fontAlgn="base" hangingPunct="0">
        <a:lnSpc>
          <a:spcPts val="2400"/>
        </a:lnSpc>
        <a:spcBef>
          <a:spcPct val="10000"/>
        </a:spcBef>
        <a:spcAft>
          <a:spcPct val="20000"/>
        </a:spcAft>
        <a:buClr>
          <a:srgbClr val="007000"/>
        </a:buClr>
        <a:buChar char="•"/>
        <a:defRPr sz="2400">
          <a:solidFill>
            <a:srgbClr val="007000"/>
          </a:solidFill>
          <a:latin typeface="+mn-lt"/>
          <a:ea typeface="+mn-ea"/>
          <a:cs typeface="+mn-cs"/>
        </a:defRPr>
      </a:lvl1pPr>
      <a:lvl2pPr marL="446088" indent="-177800" algn="l" rtl="0" eaLnBrk="0" fontAlgn="base" hangingPunct="0">
        <a:lnSpc>
          <a:spcPts val="2200"/>
        </a:lnSpc>
        <a:spcBef>
          <a:spcPct val="3000"/>
        </a:spcBef>
        <a:spcAft>
          <a:spcPct val="25000"/>
        </a:spcAft>
        <a:buClr>
          <a:srgbClr val="000000"/>
        </a:buClr>
        <a:buFont typeface="Times" pitchFamily="18" charset="0"/>
        <a:buChar char="•"/>
        <a:defRPr sz="2200">
          <a:solidFill>
            <a:srgbClr val="003300"/>
          </a:solidFill>
          <a:latin typeface="+mn-lt"/>
        </a:defRPr>
      </a:lvl2pPr>
      <a:lvl3pPr marL="719138" indent="-185738" algn="l" rtl="0" eaLnBrk="0" fontAlgn="base" hangingPunct="0">
        <a:lnSpc>
          <a:spcPts val="2100"/>
        </a:lnSpc>
        <a:spcBef>
          <a:spcPct val="3000"/>
        </a:spcBef>
        <a:spcAft>
          <a:spcPct val="25000"/>
        </a:spcAft>
        <a:buClr>
          <a:srgbClr val="007000"/>
        </a:buClr>
        <a:buFont typeface="Times" pitchFamily="18" charset="0"/>
        <a:buChar char="•"/>
        <a:defRPr sz="2000">
          <a:solidFill>
            <a:srgbClr val="007000"/>
          </a:solidFill>
          <a:latin typeface="+mn-lt"/>
        </a:defRPr>
      </a:lvl3pPr>
      <a:lvl4pPr marL="976313" indent="-176213" algn="l" rtl="0" eaLnBrk="0" fontAlgn="base" hangingPunct="0">
        <a:lnSpc>
          <a:spcPts val="2000"/>
        </a:lnSpc>
        <a:spcBef>
          <a:spcPct val="3000"/>
        </a:spcBef>
        <a:spcAft>
          <a:spcPct val="25000"/>
        </a:spcAft>
        <a:buClr>
          <a:srgbClr val="000000"/>
        </a:buClr>
        <a:buChar char="-"/>
        <a:defRPr sz="1900">
          <a:solidFill>
            <a:srgbClr val="003300"/>
          </a:solidFill>
          <a:latin typeface="+mn-lt"/>
        </a:defRPr>
      </a:lvl4pPr>
      <a:lvl5pPr marL="1254125" indent="-176213" algn="l" rtl="0" eaLnBrk="0" fontAlgn="base" hangingPunct="0">
        <a:lnSpc>
          <a:spcPts val="2000"/>
        </a:lnSpc>
        <a:spcBef>
          <a:spcPct val="3000"/>
        </a:spcBef>
        <a:spcAft>
          <a:spcPct val="25000"/>
        </a:spcAft>
        <a:buClr>
          <a:srgbClr val="000000"/>
        </a:buClr>
        <a:buChar char="-"/>
        <a:defRPr>
          <a:solidFill>
            <a:srgbClr val="007000"/>
          </a:solidFill>
          <a:latin typeface="+mn-lt"/>
        </a:defRPr>
      </a:lvl5pPr>
      <a:lvl6pPr marL="20637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6pPr>
      <a:lvl7pPr marL="25209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7pPr>
      <a:lvl8pPr marL="29781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8pPr>
      <a:lvl9pPr marL="34353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 name="Picture 54" descr="C:\Mijn_documenten\Mijn afbeeldingen\Qrossroads poster\ECA_PMS [Converted].tif"/>
          <p:cNvPicPr>
            <a:picLocks noChangeAspect="1" noChangeArrowheads="1"/>
          </p:cNvPicPr>
          <p:nvPr/>
        </p:nvPicPr>
        <p:blipFill>
          <a:blip r:embed="rId9" cstate="print">
            <a:duotone>
              <a:schemeClr val="accent3">
                <a:shade val="45000"/>
                <a:satMod val="135000"/>
              </a:schemeClr>
              <a:prstClr val="white"/>
            </a:duotone>
          </a:blip>
          <a:srcRect/>
          <a:stretch>
            <a:fillRect/>
          </a:stretch>
        </p:blipFill>
        <p:spPr bwMode="auto">
          <a:xfrm>
            <a:off x="714348" y="0"/>
            <a:ext cx="8286808" cy="714332"/>
          </a:xfrm>
          <a:prstGeom prst="rect">
            <a:avLst/>
          </a:prstGeom>
          <a:noFill/>
        </p:spPr>
      </p:pic>
      <p:sp>
        <p:nvSpPr>
          <p:cNvPr id="1027" name="Rectangle 3"/>
          <p:cNvSpPr>
            <a:spLocks noChangeArrowheads="1"/>
          </p:cNvSpPr>
          <p:nvPr/>
        </p:nvSpPr>
        <p:spPr bwMode="auto">
          <a:xfrm>
            <a:off x="0" y="0"/>
            <a:ext cx="9144000" cy="369888"/>
          </a:xfrm>
          <a:prstGeom prst="rect">
            <a:avLst/>
          </a:prstGeom>
          <a:solidFill>
            <a:srgbClr val="006600">
              <a:alpha val="14902"/>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2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006475"/>
            <a:ext cx="9144000"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98340" name="Rectangle 4"/>
          <p:cNvSpPr>
            <a:spLocks noGrp="1" noChangeArrowheads="1"/>
          </p:cNvSpPr>
          <p:nvPr>
            <p:ph type="title"/>
          </p:nvPr>
        </p:nvSpPr>
        <p:spPr bwMode="auto">
          <a:xfrm>
            <a:off x="714375" y="571500"/>
            <a:ext cx="7991475" cy="431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GB" noProof="0" dirty="0" smtClean="0"/>
              <a:t>Change</a:t>
            </a:r>
            <a:r>
              <a:rPr lang="en-GB" dirty="0" smtClean="0"/>
              <a:t> title</a:t>
            </a:r>
          </a:p>
        </p:txBody>
      </p:sp>
      <p:sp>
        <p:nvSpPr>
          <p:cNvPr id="1030" name="Rectangle 5"/>
          <p:cNvSpPr>
            <a:spLocks noGrp="1" noChangeArrowheads="1"/>
          </p:cNvSpPr>
          <p:nvPr>
            <p:ph type="body" idx="1"/>
          </p:nvPr>
        </p:nvSpPr>
        <p:spPr bwMode="auto">
          <a:xfrm>
            <a:off x="714375" y="1428750"/>
            <a:ext cx="78486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de-DE" smtClean="0"/>
              <a:t>First level</a:t>
            </a:r>
          </a:p>
          <a:p>
            <a:pPr lvl="1"/>
            <a:r>
              <a:rPr lang="en-GB" altLang="de-DE" smtClean="0"/>
              <a:t>Second level</a:t>
            </a:r>
          </a:p>
          <a:p>
            <a:pPr lvl="2"/>
            <a:r>
              <a:rPr lang="en-GB" altLang="de-DE" smtClean="0"/>
              <a:t>Third level</a:t>
            </a:r>
          </a:p>
          <a:p>
            <a:pPr lvl="3"/>
            <a:r>
              <a:rPr lang="en-GB" altLang="de-DE" smtClean="0"/>
              <a:t>Fourth level</a:t>
            </a:r>
          </a:p>
          <a:p>
            <a:pPr lvl="4"/>
            <a:r>
              <a:rPr lang="en-GB" altLang="de-DE" smtClean="0"/>
              <a:t>Fifth level</a:t>
            </a:r>
          </a:p>
        </p:txBody>
      </p:sp>
      <p:sp>
        <p:nvSpPr>
          <p:cNvPr id="1031" name="Line 53"/>
          <p:cNvSpPr>
            <a:spLocks noChangeShapeType="1"/>
          </p:cNvSpPr>
          <p:nvPr/>
        </p:nvSpPr>
        <p:spPr bwMode="auto">
          <a:xfrm>
            <a:off x="0" y="357188"/>
            <a:ext cx="9144000" cy="0"/>
          </a:xfrm>
          <a:prstGeom prst="line">
            <a:avLst/>
          </a:prstGeom>
          <a:noFill/>
          <a:ln w="22225">
            <a:solidFill>
              <a:srgbClr val="007000"/>
            </a:solidFill>
            <a:round/>
            <a:headEnd/>
            <a:tailEnd/>
          </a:ln>
          <a:extLst>
            <a:ext uri="{909E8E84-426E-40DD-AFC4-6F175D3DCCD1}">
              <a14:hiddenFill xmlns:a14="http://schemas.microsoft.com/office/drawing/2010/main">
                <a:noFill/>
              </a14:hiddenFill>
            </a:ext>
          </a:extLst>
        </p:spPr>
        <p:txBody>
          <a:bodyPr>
            <a:spAutoFit/>
          </a:bodyPr>
          <a:lstStyle/>
          <a:p>
            <a:pPr eaLnBrk="1" hangingPunct="1"/>
            <a:endParaRPr lang="en-GB">
              <a:solidFill>
                <a:srgbClr val="FFFFFF"/>
              </a:solidFill>
              <a:latin typeface="Arial" pitchFamily="34" charset="0"/>
              <a:cs typeface="Arial" pitchFamily="34" charset="0"/>
            </a:endParaRPr>
          </a:p>
        </p:txBody>
      </p:sp>
      <p:pic>
        <p:nvPicPr>
          <p:cNvPr id="1032" name="Picture 54" descr="C:\Mijn_documenten\Mijn afbeeldingen\Qrossroads poster\ECA_PMS [Converted].tif"/>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75" y="6215063"/>
            <a:ext cx="425608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jdelijke aanduiding voor tekst 7"/>
          <p:cNvSpPr txBox="1">
            <a:spLocks/>
          </p:cNvSpPr>
          <p:nvPr/>
        </p:nvSpPr>
        <p:spPr>
          <a:xfrm>
            <a:off x="8572528" y="6429396"/>
            <a:ext cx="571472" cy="428604"/>
          </a:xfrm>
          <a:prstGeom prst="rect">
            <a:avLst/>
          </a:prstGeom>
        </p:spPr>
        <p:txBody>
          <a:bodyPr/>
          <a:lstStyle>
            <a:lvl1pPr algn="ctr">
              <a:buNone/>
              <a:defRPr sz="1400">
                <a:effectLst>
                  <a:reflection blurRad="6350" stA="60000" endA="900" endPos="58000" dir="5400000" sy="-100000" algn="bl" rotWithShape="0"/>
                </a:effectLst>
              </a:defRPr>
            </a:lvl1pPr>
          </a:lstStyle>
          <a:p>
            <a:pPr marL="179388" indent="-179388">
              <a:lnSpc>
                <a:spcPts val="2400"/>
              </a:lnSpc>
              <a:spcBef>
                <a:spcPct val="10000"/>
              </a:spcBef>
              <a:spcAft>
                <a:spcPct val="20000"/>
              </a:spcAft>
              <a:buClr>
                <a:srgbClr val="007000"/>
              </a:buClr>
              <a:defRPr/>
            </a:pPr>
            <a:fld id="{011CA767-09B6-45BE-AEC1-832842D9C986}" type="slidenum">
              <a:rPr lang="en-GB" kern="0" smtClean="0">
                <a:solidFill>
                  <a:srgbClr val="007000"/>
                </a:solidFill>
                <a:latin typeface="Arial"/>
                <a:cs typeface="Arial" pitchFamily="34" charset="0"/>
              </a:rPr>
              <a:pPr marL="179388" indent="-179388">
                <a:lnSpc>
                  <a:spcPts val="2400"/>
                </a:lnSpc>
                <a:spcBef>
                  <a:spcPct val="10000"/>
                </a:spcBef>
                <a:spcAft>
                  <a:spcPct val="20000"/>
                </a:spcAft>
                <a:buClr>
                  <a:srgbClr val="007000"/>
                </a:buClr>
                <a:defRPr/>
              </a:pPr>
              <a:t>‹nr.›</a:t>
            </a:fld>
            <a:endParaRPr lang="en-GB" kern="0" dirty="0">
              <a:solidFill>
                <a:srgbClr val="007000"/>
              </a:solidFill>
              <a:latin typeface="Arial"/>
              <a:cs typeface="Arial" pitchFamily="34" charset="0"/>
            </a:endParaRPr>
          </a:p>
        </p:txBody>
      </p:sp>
    </p:spTree>
    <p:extLst>
      <p:ext uri="{BB962C8B-B14F-4D97-AF65-F5344CB8AC3E}">
        <p14:creationId xmlns:p14="http://schemas.microsoft.com/office/powerpoint/2010/main" val="793168529"/>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Lst>
  <p:hf hdr="0" ftr="0"/>
  <p:txStyles>
    <p:titleStyle>
      <a:lvl1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ea typeface="+mj-ea"/>
          <a:cs typeface="+mj-cs"/>
        </a:defRPr>
      </a:lvl1pPr>
      <a:lvl2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2pPr>
      <a:lvl3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3pPr>
      <a:lvl4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4pPr>
      <a:lvl5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5pPr>
      <a:lvl6pPr marL="9906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6pPr>
      <a:lvl7pPr marL="14478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7pPr>
      <a:lvl8pPr marL="19050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8pPr>
      <a:lvl9pPr marL="23622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9pPr>
    </p:titleStyle>
    <p:bodyStyle>
      <a:lvl1pPr marL="179388" indent="-179388" algn="l" rtl="0" eaLnBrk="0" fontAlgn="base" hangingPunct="0">
        <a:lnSpc>
          <a:spcPts val="2400"/>
        </a:lnSpc>
        <a:spcBef>
          <a:spcPct val="10000"/>
        </a:spcBef>
        <a:spcAft>
          <a:spcPct val="20000"/>
        </a:spcAft>
        <a:buClr>
          <a:srgbClr val="007000"/>
        </a:buClr>
        <a:buChar char="•"/>
        <a:defRPr sz="2400">
          <a:solidFill>
            <a:srgbClr val="007000"/>
          </a:solidFill>
          <a:latin typeface="+mn-lt"/>
          <a:ea typeface="+mn-ea"/>
          <a:cs typeface="+mn-cs"/>
        </a:defRPr>
      </a:lvl1pPr>
      <a:lvl2pPr marL="446088" indent="-177800" algn="l" rtl="0" eaLnBrk="0" fontAlgn="base" hangingPunct="0">
        <a:lnSpc>
          <a:spcPts val="2200"/>
        </a:lnSpc>
        <a:spcBef>
          <a:spcPct val="3000"/>
        </a:spcBef>
        <a:spcAft>
          <a:spcPct val="25000"/>
        </a:spcAft>
        <a:buClr>
          <a:srgbClr val="000000"/>
        </a:buClr>
        <a:buFont typeface="Times" pitchFamily="18" charset="0"/>
        <a:buChar char="•"/>
        <a:defRPr sz="2200">
          <a:solidFill>
            <a:srgbClr val="003300"/>
          </a:solidFill>
          <a:latin typeface="+mn-lt"/>
        </a:defRPr>
      </a:lvl2pPr>
      <a:lvl3pPr marL="719138" indent="-185738" algn="l" rtl="0" eaLnBrk="0" fontAlgn="base" hangingPunct="0">
        <a:lnSpc>
          <a:spcPts val="2100"/>
        </a:lnSpc>
        <a:spcBef>
          <a:spcPct val="3000"/>
        </a:spcBef>
        <a:spcAft>
          <a:spcPct val="25000"/>
        </a:spcAft>
        <a:buClr>
          <a:srgbClr val="007000"/>
        </a:buClr>
        <a:buFont typeface="Times" pitchFamily="18" charset="0"/>
        <a:buChar char="•"/>
        <a:defRPr sz="2000">
          <a:solidFill>
            <a:srgbClr val="007000"/>
          </a:solidFill>
          <a:latin typeface="+mn-lt"/>
        </a:defRPr>
      </a:lvl3pPr>
      <a:lvl4pPr marL="976313" indent="-176213" algn="l" rtl="0" eaLnBrk="0" fontAlgn="base" hangingPunct="0">
        <a:lnSpc>
          <a:spcPts val="2000"/>
        </a:lnSpc>
        <a:spcBef>
          <a:spcPct val="3000"/>
        </a:spcBef>
        <a:spcAft>
          <a:spcPct val="25000"/>
        </a:spcAft>
        <a:buClr>
          <a:srgbClr val="000000"/>
        </a:buClr>
        <a:buChar char="-"/>
        <a:defRPr sz="1900">
          <a:solidFill>
            <a:srgbClr val="003300"/>
          </a:solidFill>
          <a:latin typeface="+mn-lt"/>
        </a:defRPr>
      </a:lvl4pPr>
      <a:lvl5pPr marL="1254125" indent="-176213" algn="l" rtl="0" eaLnBrk="0" fontAlgn="base" hangingPunct="0">
        <a:lnSpc>
          <a:spcPts val="2000"/>
        </a:lnSpc>
        <a:spcBef>
          <a:spcPct val="3000"/>
        </a:spcBef>
        <a:spcAft>
          <a:spcPct val="25000"/>
        </a:spcAft>
        <a:buClr>
          <a:srgbClr val="000000"/>
        </a:buClr>
        <a:buChar char="-"/>
        <a:defRPr>
          <a:solidFill>
            <a:srgbClr val="007000"/>
          </a:solidFill>
          <a:latin typeface="+mn-lt"/>
        </a:defRPr>
      </a:lvl5pPr>
      <a:lvl6pPr marL="20637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6pPr>
      <a:lvl7pPr marL="25209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7pPr>
      <a:lvl8pPr marL="29781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8pPr>
      <a:lvl9pPr marL="34353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 name="Picture 54" descr="C:\Mijn_documenten\Mijn afbeeldingen\Qrossroads poster\ECA_PMS [Converted].tif"/>
          <p:cNvPicPr>
            <a:picLocks noChangeAspect="1" noChangeArrowheads="1"/>
          </p:cNvPicPr>
          <p:nvPr/>
        </p:nvPicPr>
        <p:blipFill>
          <a:blip r:embed="rId9" cstate="print">
            <a:duotone>
              <a:schemeClr val="accent3">
                <a:shade val="45000"/>
                <a:satMod val="135000"/>
              </a:schemeClr>
              <a:prstClr val="white"/>
            </a:duotone>
          </a:blip>
          <a:srcRect/>
          <a:stretch>
            <a:fillRect/>
          </a:stretch>
        </p:blipFill>
        <p:spPr bwMode="auto">
          <a:xfrm>
            <a:off x="714348" y="0"/>
            <a:ext cx="8286808" cy="714332"/>
          </a:xfrm>
          <a:prstGeom prst="rect">
            <a:avLst/>
          </a:prstGeom>
          <a:noFill/>
        </p:spPr>
      </p:pic>
      <p:sp>
        <p:nvSpPr>
          <p:cNvPr id="1027" name="Rectangle 3"/>
          <p:cNvSpPr>
            <a:spLocks noChangeArrowheads="1"/>
          </p:cNvSpPr>
          <p:nvPr/>
        </p:nvSpPr>
        <p:spPr bwMode="auto">
          <a:xfrm>
            <a:off x="0" y="0"/>
            <a:ext cx="9144000" cy="369888"/>
          </a:xfrm>
          <a:prstGeom prst="rect">
            <a:avLst/>
          </a:prstGeom>
          <a:solidFill>
            <a:srgbClr val="006600">
              <a:alpha val="14902"/>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2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006475"/>
            <a:ext cx="9144000"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98340" name="Rectangle 4"/>
          <p:cNvSpPr>
            <a:spLocks noGrp="1" noChangeArrowheads="1"/>
          </p:cNvSpPr>
          <p:nvPr>
            <p:ph type="title"/>
          </p:nvPr>
        </p:nvSpPr>
        <p:spPr bwMode="auto">
          <a:xfrm>
            <a:off x="714375" y="571500"/>
            <a:ext cx="7991475" cy="431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GB" noProof="0" dirty="0" smtClean="0"/>
              <a:t>Change</a:t>
            </a:r>
            <a:r>
              <a:rPr lang="en-GB" dirty="0" smtClean="0"/>
              <a:t> title</a:t>
            </a:r>
          </a:p>
        </p:txBody>
      </p:sp>
      <p:sp>
        <p:nvSpPr>
          <p:cNvPr id="1030" name="Rectangle 5"/>
          <p:cNvSpPr>
            <a:spLocks noGrp="1" noChangeArrowheads="1"/>
          </p:cNvSpPr>
          <p:nvPr>
            <p:ph type="body" idx="1"/>
          </p:nvPr>
        </p:nvSpPr>
        <p:spPr bwMode="auto">
          <a:xfrm>
            <a:off x="714375" y="1428750"/>
            <a:ext cx="78486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de-DE" smtClean="0"/>
              <a:t>First level</a:t>
            </a:r>
          </a:p>
          <a:p>
            <a:pPr lvl="1"/>
            <a:r>
              <a:rPr lang="en-GB" altLang="de-DE" smtClean="0"/>
              <a:t>Second level</a:t>
            </a:r>
          </a:p>
          <a:p>
            <a:pPr lvl="2"/>
            <a:r>
              <a:rPr lang="en-GB" altLang="de-DE" smtClean="0"/>
              <a:t>Third level</a:t>
            </a:r>
          </a:p>
          <a:p>
            <a:pPr lvl="3"/>
            <a:r>
              <a:rPr lang="en-GB" altLang="de-DE" smtClean="0"/>
              <a:t>Fourth level</a:t>
            </a:r>
          </a:p>
          <a:p>
            <a:pPr lvl="4"/>
            <a:r>
              <a:rPr lang="en-GB" altLang="de-DE" smtClean="0"/>
              <a:t>Fifth level</a:t>
            </a:r>
          </a:p>
        </p:txBody>
      </p:sp>
      <p:sp>
        <p:nvSpPr>
          <p:cNvPr id="1031" name="Line 53"/>
          <p:cNvSpPr>
            <a:spLocks noChangeShapeType="1"/>
          </p:cNvSpPr>
          <p:nvPr/>
        </p:nvSpPr>
        <p:spPr bwMode="auto">
          <a:xfrm>
            <a:off x="0" y="357188"/>
            <a:ext cx="9144000" cy="0"/>
          </a:xfrm>
          <a:prstGeom prst="line">
            <a:avLst/>
          </a:prstGeom>
          <a:noFill/>
          <a:ln w="22225">
            <a:solidFill>
              <a:srgbClr val="007000"/>
            </a:solidFill>
            <a:round/>
            <a:headEnd/>
            <a:tailEnd/>
          </a:ln>
          <a:extLst>
            <a:ext uri="{909E8E84-426E-40DD-AFC4-6F175D3DCCD1}">
              <a14:hiddenFill xmlns:a14="http://schemas.microsoft.com/office/drawing/2010/main">
                <a:noFill/>
              </a14:hiddenFill>
            </a:ext>
          </a:extLst>
        </p:spPr>
        <p:txBody>
          <a:bodyPr>
            <a:spAutoFit/>
          </a:bodyPr>
          <a:lstStyle/>
          <a:p>
            <a:pPr eaLnBrk="1" hangingPunct="1"/>
            <a:endParaRPr lang="en-GB">
              <a:solidFill>
                <a:srgbClr val="FFFFFF"/>
              </a:solidFill>
              <a:latin typeface="Arial" pitchFamily="34" charset="0"/>
              <a:cs typeface="Arial" pitchFamily="34" charset="0"/>
            </a:endParaRPr>
          </a:p>
        </p:txBody>
      </p:sp>
      <p:pic>
        <p:nvPicPr>
          <p:cNvPr id="1032" name="Picture 54" descr="C:\Mijn_documenten\Mijn afbeeldingen\Qrossroads poster\ECA_PMS [Converted].tif"/>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75" y="6215063"/>
            <a:ext cx="425608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jdelijke aanduiding voor tekst 7"/>
          <p:cNvSpPr txBox="1">
            <a:spLocks/>
          </p:cNvSpPr>
          <p:nvPr/>
        </p:nvSpPr>
        <p:spPr>
          <a:xfrm>
            <a:off x="8572528" y="6429396"/>
            <a:ext cx="571472" cy="428604"/>
          </a:xfrm>
          <a:prstGeom prst="rect">
            <a:avLst/>
          </a:prstGeom>
        </p:spPr>
        <p:txBody>
          <a:bodyPr/>
          <a:lstStyle>
            <a:lvl1pPr algn="ctr">
              <a:buNone/>
              <a:defRPr sz="1400">
                <a:effectLst>
                  <a:reflection blurRad="6350" stA="60000" endA="900" endPos="58000" dir="5400000" sy="-100000" algn="bl" rotWithShape="0"/>
                </a:effectLst>
              </a:defRPr>
            </a:lvl1pPr>
          </a:lstStyle>
          <a:p>
            <a:pPr marL="179388" indent="-179388">
              <a:lnSpc>
                <a:spcPts val="2400"/>
              </a:lnSpc>
              <a:spcBef>
                <a:spcPct val="10000"/>
              </a:spcBef>
              <a:spcAft>
                <a:spcPct val="20000"/>
              </a:spcAft>
              <a:buClr>
                <a:srgbClr val="007000"/>
              </a:buClr>
              <a:defRPr/>
            </a:pPr>
            <a:fld id="{011CA767-09B6-45BE-AEC1-832842D9C986}" type="slidenum">
              <a:rPr lang="en-GB" kern="0" smtClean="0">
                <a:solidFill>
                  <a:srgbClr val="007000"/>
                </a:solidFill>
                <a:latin typeface="Arial"/>
                <a:cs typeface="Arial" pitchFamily="34" charset="0"/>
              </a:rPr>
              <a:pPr marL="179388" indent="-179388">
                <a:lnSpc>
                  <a:spcPts val="2400"/>
                </a:lnSpc>
                <a:spcBef>
                  <a:spcPct val="10000"/>
                </a:spcBef>
                <a:spcAft>
                  <a:spcPct val="20000"/>
                </a:spcAft>
                <a:buClr>
                  <a:srgbClr val="007000"/>
                </a:buClr>
                <a:defRPr/>
              </a:pPr>
              <a:t>‹nr.›</a:t>
            </a:fld>
            <a:endParaRPr lang="en-GB" kern="0" dirty="0">
              <a:solidFill>
                <a:srgbClr val="007000"/>
              </a:solidFill>
              <a:latin typeface="Arial"/>
              <a:cs typeface="Arial" pitchFamily="34" charset="0"/>
            </a:endParaRPr>
          </a:p>
        </p:txBody>
      </p:sp>
    </p:spTree>
    <p:extLst>
      <p:ext uri="{BB962C8B-B14F-4D97-AF65-F5344CB8AC3E}">
        <p14:creationId xmlns:p14="http://schemas.microsoft.com/office/powerpoint/2010/main" val="2086922601"/>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p:hf hdr="0" ftr="0"/>
  <p:txStyles>
    <p:titleStyle>
      <a:lvl1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ea typeface="+mj-ea"/>
          <a:cs typeface="+mj-cs"/>
        </a:defRPr>
      </a:lvl1pPr>
      <a:lvl2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2pPr>
      <a:lvl3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3pPr>
      <a:lvl4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4pPr>
      <a:lvl5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5pPr>
      <a:lvl6pPr marL="9906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6pPr>
      <a:lvl7pPr marL="14478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7pPr>
      <a:lvl8pPr marL="19050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8pPr>
      <a:lvl9pPr marL="23622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9pPr>
    </p:titleStyle>
    <p:bodyStyle>
      <a:lvl1pPr marL="179388" indent="-179388" algn="l" rtl="0" eaLnBrk="0" fontAlgn="base" hangingPunct="0">
        <a:lnSpc>
          <a:spcPts val="2400"/>
        </a:lnSpc>
        <a:spcBef>
          <a:spcPct val="10000"/>
        </a:spcBef>
        <a:spcAft>
          <a:spcPct val="20000"/>
        </a:spcAft>
        <a:buClr>
          <a:srgbClr val="007000"/>
        </a:buClr>
        <a:buChar char="•"/>
        <a:defRPr sz="2400">
          <a:solidFill>
            <a:srgbClr val="007000"/>
          </a:solidFill>
          <a:latin typeface="+mn-lt"/>
          <a:ea typeface="+mn-ea"/>
          <a:cs typeface="+mn-cs"/>
        </a:defRPr>
      </a:lvl1pPr>
      <a:lvl2pPr marL="446088" indent="-177800" algn="l" rtl="0" eaLnBrk="0" fontAlgn="base" hangingPunct="0">
        <a:lnSpc>
          <a:spcPts val="2200"/>
        </a:lnSpc>
        <a:spcBef>
          <a:spcPct val="3000"/>
        </a:spcBef>
        <a:spcAft>
          <a:spcPct val="25000"/>
        </a:spcAft>
        <a:buClr>
          <a:srgbClr val="000000"/>
        </a:buClr>
        <a:buFont typeface="Times" pitchFamily="18" charset="0"/>
        <a:buChar char="•"/>
        <a:defRPr sz="2200">
          <a:solidFill>
            <a:srgbClr val="003300"/>
          </a:solidFill>
          <a:latin typeface="+mn-lt"/>
        </a:defRPr>
      </a:lvl2pPr>
      <a:lvl3pPr marL="719138" indent="-185738" algn="l" rtl="0" eaLnBrk="0" fontAlgn="base" hangingPunct="0">
        <a:lnSpc>
          <a:spcPts val="2100"/>
        </a:lnSpc>
        <a:spcBef>
          <a:spcPct val="3000"/>
        </a:spcBef>
        <a:spcAft>
          <a:spcPct val="25000"/>
        </a:spcAft>
        <a:buClr>
          <a:srgbClr val="007000"/>
        </a:buClr>
        <a:buFont typeface="Times" pitchFamily="18" charset="0"/>
        <a:buChar char="•"/>
        <a:defRPr sz="2000">
          <a:solidFill>
            <a:srgbClr val="007000"/>
          </a:solidFill>
          <a:latin typeface="+mn-lt"/>
        </a:defRPr>
      </a:lvl3pPr>
      <a:lvl4pPr marL="976313" indent="-176213" algn="l" rtl="0" eaLnBrk="0" fontAlgn="base" hangingPunct="0">
        <a:lnSpc>
          <a:spcPts val="2000"/>
        </a:lnSpc>
        <a:spcBef>
          <a:spcPct val="3000"/>
        </a:spcBef>
        <a:spcAft>
          <a:spcPct val="25000"/>
        </a:spcAft>
        <a:buClr>
          <a:srgbClr val="000000"/>
        </a:buClr>
        <a:buChar char="-"/>
        <a:defRPr sz="1900">
          <a:solidFill>
            <a:srgbClr val="003300"/>
          </a:solidFill>
          <a:latin typeface="+mn-lt"/>
        </a:defRPr>
      </a:lvl4pPr>
      <a:lvl5pPr marL="1254125" indent="-176213" algn="l" rtl="0" eaLnBrk="0" fontAlgn="base" hangingPunct="0">
        <a:lnSpc>
          <a:spcPts val="2000"/>
        </a:lnSpc>
        <a:spcBef>
          <a:spcPct val="3000"/>
        </a:spcBef>
        <a:spcAft>
          <a:spcPct val="25000"/>
        </a:spcAft>
        <a:buClr>
          <a:srgbClr val="000000"/>
        </a:buClr>
        <a:buChar char="-"/>
        <a:defRPr>
          <a:solidFill>
            <a:srgbClr val="007000"/>
          </a:solidFill>
          <a:latin typeface="+mn-lt"/>
        </a:defRPr>
      </a:lvl5pPr>
      <a:lvl6pPr marL="20637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6pPr>
      <a:lvl7pPr marL="25209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7pPr>
      <a:lvl8pPr marL="29781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8pPr>
      <a:lvl9pPr marL="34353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 name="Picture 54" descr="C:\Mijn_documenten\Mijn afbeeldingen\Qrossroads poster\ECA_PMS [Converted].tif"/>
          <p:cNvPicPr>
            <a:picLocks noChangeAspect="1" noChangeArrowheads="1"/>
          </p:cNvPicPr>
          <p:nvPr/>
        </p:nvPicPr>
        <p:blipFill>
          <a:blip r:embed="rId9" cstate="print">
            <a:duotone>
              <a:schemeClr val="accent3">
                <a:shade val="45000"/>
                <a:satMod val="135000"/>
              </a:schemeClr>
              <a:prstClr val="white"/>
            </a:duotone>
          </a:blip>
          <a:srcRect/>
          <a:stretch>
            <a:fillRect/>
          </a:stretch>
        </p:blipFill>
        <p:spPr bwMode="auto">
          <a:xfrm>
            <a:off x="714348" y="0"/>
            <a:ext cx="8286808" cy="714332"/>
          </a:xfrm>
          <a:prstGeom prst="rect">
            <a:avLst/>
          </a:prstGeom>
          <a:noFill/>
        </p:spPr>
      </p:pic>
      <p:sp>
        <p:nvSpPr>
          <p:cNvPr id="1027" name="Rectangle 3"/>
          <p:cNvSpPr>
            <a:spLocks noChangeArrowheads="1"/>
          </p:cNvSpPr>
          <p:nvPr/>
        </p:nvSpPr>
        <p:spPr bwMode="auto">
          <a:xfrm>
            <a:off x="0" y="0"/>
            <a:ext cx="9144000" cy="369888"/>
          </a:xfrm>
          <a:prstGeom prst="rect">
            <a:avLst/>
          </a:prstGeom>
          <a:solidFill>
            <a:srgbClr val="006600">
              <a:alpha val="14902"/>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2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006475"/>
            <a:ext cx="9144000"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98340" name="Rectangle 4"/>
          <p:cNvSpPr>
            <a:spLocks noGrp="1" noChangeArrowheads="1"/>
          </p:cNvSpPr>
          <p:nvPr>
            <p:ph type="title"/>
          </p:nvPr>
        </p:nvSpPr>
        <p:spPr bwMode="auto">
          <a:xfrm>
            <a:off x="714375" y="571500"/>
            <a:ext cx="7991475" cy="431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GB" noProof="0" dirty="0" smtClean="0"/>
              <a:t>Change</a:t>
            </a:r>
            <a:r>
              <a:rPr lang="en-GB" dirty="0" smtClean="0"/>
              <a:t> title</a:t>
            </a:r>
          </a:p>
        </p:txBody>
      </p:sp>
      <p:sp>
        <p:nvSpPr>
          <p:cNvPr id="1030" name="Rectangle 5"/>
          <p:cNvSpPr>
            <a:spLocks noGrp="1" noChangeArrowheads="1"/>
          </p:cNvSpPr>
          <p:nvPr>
            <p:ph type="body" idx="1"/>
          </p:nvPr>
        </p:nvSpPr>
        <p:spPr bwMode="auto">
          <a:xfrm>
            <a:off x="714375" y="1428750"/>
            <a:ext cx="78486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de-DE" smtClean="0"/>
              <a:t>First level</a:t>
            </a:r>
          </a:p>
          <a:p>
            <a:pPr lvl="1"/>
            <a:r>
              <a:rPr lang="en-GB" altLang="de-DE" smtClean="0"/>
              <a:t>Second level</a:t>
            </a:r>
          </a:p>
          <a:p>
            <a:pPr lvl="2"/>
            <a:r>
              <a:rPr lang="en-GB" altLang="de-DE" smtClean="0"/>
              <a:t>Third level</a:t>
            </a:r>
          </a:p>
          <a:p>
            <a:pPr lvl="3"/>
            <a:r>
              <a:rPr lang="en-GB" altLang="de-DE" smtClean="0"/>
              <a:t>Fourth level</a:t>
            </a:r>
          </a:p>
          <a:p>
            <a:pPr lvl="4"/>
            <a:r>
              <a:rPr lang="en-GB" altLang="de-DE" smtClean="0"/>
              <a:t>Fifth level</a:t>
            </a:r>
          </a:p>
        </p:txBody>
      </p:sp>
      <p:sp>
        <p:nvSpPr>
          <p:cNvPr id="1031" name="Line 53"/>
          <p:cNvSpPr>
            <a:spLocks noChangeShapeType="1"/>
          </p:cNvSpPr>
          <p:nvPr/>
        </p:nvSpPr>
        <p:spPr bwMode="auto">
          <a:xfrm>
            <a:off x="0" y="357188"/>
            <a:ext cx="9144000" cy="0"/>
          </a:xfrm>
          <a:prstGeom prst="line">
            <a:avLst/>
          </a:prstGeom>
          <a:noFill/>
          <a:ln w="22225">
            <a:solidFill>
              <a:srgbClr val="007000"/>
            </a:solidFill>
            <a:round/>
            <a:headEnd/>
            <a:tailEnd/>
          </a:ln>
          <a:extLst>
            <a:ext uri="{909E8E84-426E-40DD-AFC4-6F175D3DCCD1}">
              <a14:hiddenFill xmlns:a14="http://schemas.microsoft.com/office/drawing/2010/main">
                <a:noFill/>
              </a14:hiddenFill>
            </a:ext>
          </a:extLst>
        </p:spPr>
        <p:txBody>
          <a:bodyPr>
            <a:spAutoFit/>
          </a:bodyPr>
          <a:lstStyle/>
          <a:p>
            <a:pPr eaLnBrk="1" hangingPunct="1"/>
            <a:endParaRPr lang="en-GB">
              <a:solidFill>
                <a:srgbClr val="FFFFFF"/>
              </a:solidFill>
              <a:latin typeface="Arial" pitchFamily="34" charset="0"/>
              <a:cs typeface="Arial" pitchFamily="34" charset="0"/>
            </a:endParaRPr>
          </a:p>
        </p:txBody>
      </p:sp>
      <p:pic>
        <p:nvPicPr>
          <p:cNvPr id="1032" name="Picture 54" descr="C:\Mijn_documenten\Mijn afbeeldingen\Qrossroads poster\ECA_PMS [Converted].tif"/>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75" y="6215063"/>
            <a:ext cx="425608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jdelijke aanduiding voor tekst 7"/>
          <p:cNvSpPr txBox="1">
            <a:spLocks/>
          </p:cNvSpPr>
          <p:nvPr/>
        </p:nvSpPr>
        <p:spPr>
          <a:xfrm>
            <a:off x="8572528" y="6429396"/>
            <a:ext cx="571472" cy="428604"/>
          </a:xfrm>
          <a:prstGeom prst="rect">
            <a:avLst/>
          </a:prstGeom>
        </p:spPr>
        <p:txBody>
          <a:bodyPr/>
          <a:lstStyle>
            <a:lvl1pPr algn="ctr">
              <a:buNone/>
              <a:defRPr sz="1400">
                <a:effectLst>
                  <a:reflection blurRad="6350" stA="60000" endA="900" endPos="58000" dir="5400000" sy="-100000" algn="bl" rotWithShape="0"/>
                </a:effectLst>
              </a:defRPr>
            </a:lvl1pPr>
          </a:lstStyle>
          <a:p>
            <a:pPr marL="179388" indent="-179388">
              <a:lnSpc>
                <a:spcPts val="2400"/>
              </a:lnSpc>
              <a:spcBef>
                <a:spcPct val="10000"/>
              </a:spcBef>
              <a:spcAft>
                <a:spcPct val="20000"/>
              </a:spcAft>
              <a:buClr>
                <a:srgbClr val="007000"/>
              </a:buClr>
              <a:defRPr/>
            </a:pPr>
            <a:fld id="{011CA767-09B6-45BE-AEC1-832842D9C986}" type="slidenum">
              <a:rPr lang="en-GB" kern="0" smtClean="0">
                <a:solidFill>
                  <a:srgbClr val="007000"/>
                </a:solidFill>
                <a:latin typeface="Arial"/>
                <a:cs typeface="Arial" pitchFamily="34" charset="0"/>
              </a:rPr>
              <a:pPr marL="179388" indent="-179388">
                <a:lnSpc>
                  <a:spcPts val="2400"/>
                </a:lnSpc>
                <a:spcBef>
                  <a:spcPct val="10000"/>
                </a:spcBef>
                <a:spcAft>
                  <a:spcPct val="20000"/>
                </a:spcAft>
                <a:buClr>
                  <a:srgbClr val="007000"/>
                </a:buClr>
                <a:defRPr/>
              </a:pPr>
              <a:t>‹nr.›</a:t>
            </a:fld>
            <a:endParaRPr lang="en-GB" kern="0" dirty="0">
              <a:solidFill>
                <a:srgbClr val="007000"/>
              </a:solidFill>
              <a:latin typeface="Arial"/>
              <a:cs typeface="Arial" pitchFamily="34" charset="0"/>
            </a:endParaRPr>
          </a:p>
        </p:txBody>
      </p:sp>
    </p:spTree>
    <p:extLst>
      <p:ext uri="{BB962C8B-B14F-4D97-AF65-F5344CB8AC3E}">
        <p14:creationId xmlns:p14="http://schemas.microsoft.com/office/powerpoint/2010/main" val="1076599256"/>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Lst>
  <p:hf hdr="0" ftr="0"/>
  <p:txStyles>
    <p:titleStyle>
      <a:lvl1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ea typeface="+mj-ea"/>
          <a:cs typeface="+mj-cs"/>
        </a:defRPr>
      </a:lvl1pPr>
      <a:lvl2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2pPr>
      <a:lvl3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3pPr>
      <a:lvl4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4pPr>
      <a:lvl5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5pPr>
      <a:lvl6pPr marL="9906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6pPr>
      <a:lvl7pPr marL="14478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7pPr>
      <a:lvl8pPr marL="19050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8pPr>
      <a:lvl9pPr marL="23622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9pPr>
    </p:titleStyle>
    <p:bodyStyle>
      <a:lvl1pPr marL="179388" indent="-179388" algn="l" rtl="0" eaLnBrk="0" fontAlgn="base" hangingPunct="0">
        <a:lnSpc>
          <a:spcPts val="2400"/>
        </a:lnSpc>
        <a:spcBef>
          <a:spcPct val="10000"/>
        </a:spcBef>
        <a:spcAft>
          <a:spcPct val="20000"/>
        </a:spcAft>
        <a:buClr>
          <a:srgbClr val="007000"/>
        </a:buClr>
        <a:buChar char="•"/>
        <a:defRPr sz="2400">
          <a:solidFill>
            <a:srgbClr val="007000"/>
          </a:solidFill>
          <a:latin typeface="+mn-lt"/>
          <a:ea typeface="+mn-ea"/>
          <a:cs typeface="+mn-cs"/>
        </a:defRPr>
      </a:lvl1pPr>
      <a:lvl2pPr marL="446088" indent="-177800" algn="l" rtl="0" eaLnBrk="0" fontAlgn="base" hangingPunct="0">
        <a:lnSpc>
          <a:spcPts val="2200"/>
        </a:lnSpc>
        <a:spcBef>
          <a:spcPct val="3000"/>
        </a:spcBef>
        <a:spcAft>
          <a:spcPct val="25000"/>
        </a:spcAft>
        <a:buClr>
          <a:srgbClr val="000000"/>
        </a:buClr>
        <a:buFont typeface="Times" pitchFamily="18" charset="0"/>
        <a:buChar char="•"/>
        <a:defRPr sz="2200">
          <a:solidFill>
            <a:srgbClr val="003300"/>
          </a:solidFill>
          <a:latin typeface="+mn-lt"/>
        </a:defRPr>
      </a:lvl2pPr>
      <a:lvl3pPr marL="719138" indent="-185738" algn="l" rtl="0" eaLnBrk="0" fontAlgn="base" hangingPunct="0">
        <a:lnSpc>
          <a:spcPts val="2100"/>
        </a:lnSpc>
        <a:spcBef>
          <a:spcPct val="3000"/>
        </a:spcBef>
        <a:spcAft>
          <a:spcPct val="25000"/>
        </a:spcAft>
        <a:buClr>
          <a:srgbClr val="007000"/>
        </a:buClr>
        <a:buFont typeface="Times" pitchFamily="18" charset="0"/>
        <a:buChar char="•"/>
        <a:defRPr sz="2000">
          <a:solidFill>
            <a:srgbClr val="007000"/>
          </a:solidFill>
          <a:latin typeface="+mn-lt"/>
        </a:defRPr>
      </a:lvl3pPr>
      <a:lvl4pPr marL="976313" indent="-176213" algn="l" rtl="0" eaLnBrk="0" fontAlgn="base" hangingPunct="0">
        <a:lnSpc>
          <a:spcPts val="2000"/>
        </a:lnSpc>
        <a:spcBef>
          <a:spcPct val="3000"/>
        </a:spcBef>
        <a:spcAft>
          <a:spcPct val="25000"/>
        </a:spcAft>
        <a:buClr>
          <a:srgbClr val="000000"/>
        </a:buClr>
        <a:buChar char="-"/>
        <a:defRPr sz="1900">
          <a:solidFill>
            <a:srgbClr val="003300"/>
          </a:solidFill>
          <a:latin typeface="+mn-lt"/>
        </a:defRPr>
      </a:lvl4pPr>
      <a:lvl5pPr marL="1254125" indent="-176213" algn="l" rtl="0" eaLnBrk="0" fontAlgn="base" hangingPunct="0">
        <a:lnSpc>
          <a:spcPts val="2000"/>
        </a:lnSpc>
        <a:spcBef>
          <a:spcPct val="3000"/>
        </a:spcBef>
        <a:spcAft>
          <a:spcPct val="25000"/>
        </a:spcAft>
        <a:buClr>
          <a:srgbClr val="000000"/>
        </a:buClr>
        <a:buChar char="-"/>
        <a:defRPr>
          <a:solidFill>
            <a:srgbClr val="007000"/>
          </a:solidFill>
          <a:latin typeface="+mn-lt"/>
        </a:defRPr>
      </a:lvl5pPr>
      <a:lvl6pPr marL="20637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6pPr>
      <a:lvl7pPr marL="25209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7pPr>
      <a:lvl8pPr marL="29781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8pPr>
      <a:lvl9pPr marL="34353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 name="Picture 54" descr="C:\Mijn_documenten\Mijn afbeeldingen\Qrossroads poster\ECA_PMS [Converted].tif"/>
          <p:cNvPicPr>
            <a:picLocks noChangeAspect="1" noChangeArrowheads="1"/>
          </p:cNvPicPr>
          <p:nvPr/>
        </p:nvPicPr>
        <p:blipFill>
          <a:blip r:embed="rId9" cstate="print">
            <a:duotone>
              <a:schemeClr val="accent3">
                <a:shade val="45000"/>
                <a:satMod val="135000"/>
              </a:schemeClr>
              <a:prstClr val="white"/>
            </a:duotone>
          </a:blip>
          <a:srcRect/>
          <a:stretch>
            <a:fillRect/>
          </a:stretch>
        </p:blipFill>
        <p:spPr bwMode="auto">
          <a:xfrm>
            <a:off x="714348" y="0"/>
            <a:ext cx="8286808" cy="714332"/>
          </a:xfrm>
          <a:prstGeom prst="rect">
            <a:avLst/>
          </a:prstGeom>
          <a:noFill/>
        </p:spPr>
      </p:pic>
      <p:sp>
        <p:nvSpPr>
          <p:cNvPr id="1027" name="Rectangle 3"/>
          <p:cNvSpPr>
            <a:spLocks noChangeArrowheads="1"/>
          </p:cNvSpPr>
          <p:nvPr/>
        </p:nvSpPr>
        <p:spPr bwMode="auto">
          <a:xfrm>
            <a:off x="0" y="0"/>
            <a:ext cx="9144000" cy="369888"/>
          </a:xfrm>
          <a:prstGeom prst="rect">
            <a:avLst/>
          </a:prstGeom>
          <a:solidFill>
            <a:srgbClr val="006600">
              <a:alpha val="14902"/>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2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006475"/>
            <a:ext cx="9144000"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98340" name="Rectangle 4"/>
          <p:cNvSpPr>
            <a:spLocks noGrp="1" noChangeArrowheads="1"/>
          </p:cNvSpPr>
          <p:nvPr>
            <p:ph type="title"/>
          </p:nvPr>
        </p:nvSpPr>
        <p:spPr bwMode="auto">
          <a:xfrm>
            <a:off x="714375" y="571500"/>
            <a:ext cx="7991475" cy="431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GB" noProof="0" dirty="0" smtClean="0"/>
              <a:t>Change</a:t>
            </a:r>
            <a:r>
              <a:rPr lang="en-GB" dirty="0" smtClean="0"/>
              <a:t> title</a:t>
            </a:r>
          </a:p>
        </p:txBody>
      </p:sp>
      <p:sp>
        <p:nvSpPr>
          <p:cNvPr id="1030" name="Rectangle 5"/>
          <p:cNvSpPr>
            <a:spLocks noGrp="1" noChangeArrowheads="1"/>
          </p:cNvSpPr>
          <p:nvPr>
            <p:ph type="body" idx="1"/>
          </p:nvPr>
        </p:nvSpPr>
        <p:spPr bwMode="auto">
          <a:xfrm>
            <a:off x="714375" y="1428750"/>
            <a:ext cx="78486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de-DE" smtClean="0"/>
              <a:t>First level</a:t>
            </a:r>
          </a:p>
          <a:p>
            <a:pPr lvl="1"/>
            <a:r>
              <a:rPr lang="en-GB" altLang="de-DE" smtClean="0"/>
              <a:t>Second level</a:t>
            </a:r>
          </a:p>
          <a:p>
            <a:pPr lvl="2"/>
            <a:r>
              <a:rPr lang="en-GB" altLang="de-DE" smtClean="0"/>
              <a:t>Third level</a:t>
            </a:r>
          </a:p>
          <a:p>
            <a:pPr lvl="3"/>
            <a:r>
              <a:rPr lang="en-GB" altLang="de-DE" smtClean="0"/>
              <a:t>Fourth level</a:t>
            </a:r>
          </a:p>
          <a:p>
            <a:pPr lvl="4"/>
            <a:r>
              <a:rPr lang="en-GB" altLang="de-DE" smtClean="0"/>
              <a:t>Fifth level</a:t>
            </a:r>
          </a:p>
        </p:txBody>
      </p:sp>
      <p:sp>
        <p:nvSpPr>
          <p:cNvPr id="1031" name="Line 53"/>
          <p:cNvSpPr>
            <a:spLocks noChangeShapeType="1"/>
          </p:cNvSpPr>
          <p:nvPr/>
        </p:nvSpPr>
        <p:spPr bwMode="auto">
          <a:xfrm>
            <a:off x="0" y="357188"/>
            <a:ext cx="9144000" cy="0"/>
          </a:xfrm>
          <a:prstGeom prst="line">
            <a:avLst/>
          </a:prstGeom>
          <a:noFill/>
          <a:ln w="22225">
            <a:solidFill>
              <a:srgbClr val="007000"/>
            </a:solidFill>
            <a:round/>
            <a:headEnd/>
            <a:tailEnd/>
          </a:ln>
          <a:extLst>
            <a:ext uri="{909E8E84-426E-40DD-AFC4-6F175D3DCCD1}">
              <a14:hiddenFill xmlns:a14="http://schemas.microsoft.com/office/drawing/2010/main">
                <a:noFill/>
              </a14:hiddenFill>
            </a:ext>
          </a:extLst>
        </p:spPr>
        <p:txBody>
          <a:bodyPr>
            <a:spAutoFit/>
          </a:bodyPr>
          <a:lstStyle/>
          <a:p>
            <a:pPr eaLnBrk="1" hangingPunct="1"/>
            <a:endParaRPr lang="en-GB">
              <a:solidFill>
                <a:srgbClr val="FFFFFF"/>
              </a:solidFill>
              <a:latin typeface="Arial" pitchFamily="34" charset="0"/>
              <a:cs typeface="Arial" pitchFamily="34" charset="0"/>
            </a:endParaRPr>
          </a:p>
        </p:txBody>
      </p:sp>
      <p:pic>
        <p:nvPicPr>
          <p:cNvPr id="1032" name="Picture 54" descr="C:\Mijn_documenten\Mijn afbeeldingen\Qrossroads poster\ECA_PMS [Converted].tif"/>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75" y="6215063"/>
            <a:ext cx="425608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jdelijke aanduiding voor tekst 7"/>
          <p:cNvSpPr txBox="1">
            <a:spLocks/>
          </p:cNvSpPr>
          <p:nvPr/>
        </p:nvSpPr>
        <p:spPr>
          <a:xfrm>
            <a:off x="8572528" y="6429396"/>
            <a:ext cx="571472" cy="428604"/>
          </a:xfrm>
          <a:prstGeom prst="rect">
            <a:avLst/>
          </a:prstGeom>
        </p:spPr>
        <p:txBody>
          <a:bodyPr/>
          <a:lstStyle>
            <a:lvl1pPr algn="ctr">
              <a:buNone/>
              <a:defRPr sz="1400">
                <a:effectLst>
                  <a:reflection blurRad="6350" stA="60000" endA="900" endPos="58000" dir="5400000" sy="-100000" algn="bl" rotWithShape="0"/>
                </a:effectLst>
              </a:defRPr>
            </a:lvl1pPr>
          </a:lstStyle>
          <a:p>
            <a:pPr marL="179388" indent="-179388">
              <a:lnSpc>
                <a:spcPts val="2400"/>
              </a:lnSpc>
              <a:spcBef>
                <a:spcPct val="10000"/>
              </a:spcBef>
              <a:spcAft>
                <a:spcPct val="20000"/>
              </a:spcAft>
              <a:buClr>
                <a:srgbClr val="007000"/>
              </a:buClr>
              <a:defRPr/>
            </a:pPr>
            <a:fld id="{011CA767-09B6-45BE-AEC1-832842D9C986}" type="slidenum">
              <a:rPr lang="en-GB" kern="0" smtClean="0">
                <a:solidFill>
                  <a:srgbClr val="007000"/>
                </a:solidFill>
                <a:latin typeface="Arial"/>
                <a:cs typeface="Arial" pitchFamily="34" charset="0"/>
              </a:rPr>
              <a:pPr marL="179388" indent="-179388">
                <a:lnSpc>
                  <a:spcPts val="2400"/>
                </a:lnSpc>
                <a:spcBef>
                  <a:spcPct val="10000"/>
                </a:spcBef>
                <a:spcAft>
                  <a:spcPct val="20000"/>
                </a:spcAft>
                <a:buClr>
                  <a:srgbClr val="007000"/>
                </a:buClr>
                <a:defRPr/>
              </a:pPr>
              <a:t>‹nr.›</a:t>
            </a:fld>
            <a:endParaRPr lang="en-GB" kern="0" dirty="0">
              <a:solidFill>
                <a:srgbClr val="007000"/>
              </a:solidFill>
              <a:latin typeface="Arial"/>
              <a:cs typeface="Arial" pitchFamily="34" charset="0"/>
            </a:endParaRPr>
          </a:p>
        </p:txBody>
      </p:sp>
    </p:spTree>
    <p:extLst>
      <p:ext uri="{BB962C8B-B14F-4D97-AF65-F5344CB8AC3E}">
        <p14:creationId xmlns:p14="http://schemas.microsoft.com/office/powerpoint/2010/main" val="37041527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Lst>
  <p:hf hdr="0" ftr="0"/>
  <p:txStyles>
    <p:titleStyle>
      <a:lvl1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ea typeface="+mj-ea"/>
          <a:cs typeface="+mj-cs"/>
        </a:defRPr>
      </a:lvl1pPr>
      <a:lvl2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2pPr>
      <a:lvl3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3pPr>
      <a:lvl4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4pPr>
      <a:lvl5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5pPr>
      <a:lvl6pPr marL="9906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6pPr>
      <a:lvl7pPr marL="14478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7pPr>
      <a:lvl8pPr marL="19050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8pPr>
      <a:lvl9pPr marL="23622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9pPr>
    </p:titleStyle>
    <p:bodyStyle>
      <a:lvl1pPr marL="179388" indent="-179388" algn="l" rtl="0" eaLnBrk="0" fontAlgn="base" hangingPunct="0">
        <a:lnSpc>
          <a:spcPts val="2400"/>
        </a:lnSpc>
        <a:spcBef>
          <a:spcPct val="10000"/>
        </a:spcBef>
        <a:spcAft>
          <a:spcPct val="20000"/>
        </a:spcAft>
        <a:buClr>
          <a:srgbClr val="007000"/>
        </a:buClr>
        <a:buChar char="•"/>
        <a:defRPr sz="2400">
          <a:solidFill>
            <a:srgbClr val="007000"/>
          </a:solidFill>
          <a:latin typeface="+mn-lt"/>
          <a:ea typeface="+mn-ea"/>
          <a:cs typeface="+mn-cs"/>
        </a:defRPr>
      </a:lvl1pPr>
      <a:lvl2pPr marL="446088" indent="-177800" algn="l" rtl="0" eaLnBrk="0" fontAlgn="base" hangingPunct="0">
        <a:lnSpc>
          <a:spcPts val="2200"/>
        </a:lnSpc>
        <a:spcBef>
          <a:spcPct val="3000"/>
        </a:spcBef>
        <a:spcAft>
          <a:spcPct val="25000"/>
        </a:spcAft>
        <a:buClr>
          <a:srgbClr val="000000"/>
        </a:buClr>
        <a:buFont typeface="Times" pitchFamily="18" charset="0"/>
        <a:buChar char="•"/>
        <a:defRPr sz="2200">
          <a:solidFill>
            <a:srgbClr val="003300"/>
          </a:solidFill>
          <a:latin typeface="+mn-lt"/>
        </a:defRPr>
      </a:lvl2pPr>
      <a:lvl3pPr marL="719138" indent="-185738" algn="l" rtl="0" eaLnBrk="0" fontAlgn="base" hangingPunct="0">
        <a:lnSpc>
          <a:spcPts val="2100"/>
        </a:lnSpc>
        <a:spcBef>
          <a:spcPct val="3000"/>
        </a:spcBef>
        <a:spcAft>
          <a:spcPct val="25000"/>
        </a:spcAft>
        <a:buClr>
          <a:srgbClr val="007000"/>
        </a:buClr>
        <a:buFont typeface="Times" pitchFamily="18" charset="0"/>
        <a:buChar char="•"/>
        <a:defRPr sz="2000">
          <a:solidFill>
            <a:srgbClr val="007000"/>
          </a:solidFill>
          <a:latin typeface="+mn-lt"/>
        </a:defRPr>
      </a:lvl3pPr>
      <a:lvl4pPr marL="976313" indent="-176213" algn="l" rtl="0" eaLnBrk="0" fontAlgn="base" hangingPunct="0">
        <a:lnSpc>
          <a:spcPts val="2000"/>
        </a:lnSpc>
        <a:spcBef>
          <a:spcPct val="3000"/>
        </a:spcBef>
        <a:spcAft>
          <a:spcPct val="25000"/>
        </a:spcAft>
        <a:buClr>
          <a:srgbClr val="000000"/>
        </a:buClr>
        <a:buChar char="-"/>
        <a:defRPr sz="1900">
          <a:solidFill>
            <a:srgbClr val="003300"/>
          </a:solidFill>
          <a:latin typeface="+mn-lt"/>
        </a:defRPr>
      </a:lvl4pPr>
      <a:lvl5pPr marL="1254125" indent="-176213" algn="l" rtl="0" eaLnBrk="0" fontAlgn="base" hangingPunct="0">
        <a:lnSpc>
          <a:spcPts val="2000"/>
        </a:lnSpc>
        <a:spcBef>
          <a:spcPct val="3000"/>
        </a:spcBef>
        <a:spcAft>
          <a:spcPct val="25000"/>
        </a:spcAft>
        <a:buClr>
          <a:srgbClr val="000000"/>
        </a:buClr>
        <a:buChar char="-"/>
        <a:defRPr>
          <a:solidFill>
            <a:srgbClr val="007000"/>
          </a:solidFill>
          <a:latin typeface="+mn-lt"/>
        </a:defRPr>
      </a:lvl5pPr>
      <a:lvl6pPr marL="20637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6pPr>
      <a:lvl7pPr marL="25209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7pPr>
      <a:lvl8pPr marL="29781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8pPr>
      <a:lvl9pPr marL="34353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 name="Picture 54" descr="C:\Mijn_documenten\Mijn afbeeldingen\Qrossroads poster\ECA_PMS [Converted].tif"/>
          <p:cNvPicPr>
            <a:picLocks noChangeAspect="1" noChangeArrowheads="1"/>
          </p:cNvPicPr>
          <p:nvPr/>
        </p:nvPicPr>
        <p:blipFill>
          <a:blip r:embed="rId9" cstate="print">
            <a:duotone>
              <a:schemeClr val="accent3">
                <a:shade val="45000"/>
                <a:satMod val="135000"/>
              </a:schemeClr>
              <a:prstClr val="white"/>
            </a:duotone>
          </a:blip>
          <a:srcRect/>
          <a:stretch>
            <a:fillRect/>
          </a:stretch>
        </p:blipFill>
        <p:spPr bwMode="auto">
          <a:xfrm>
            <a:off x="714348" y="0"/>
            <a:ext cx="8286808" cy="714332"/>
          </a:xfrm>
          <a:prstGeom prst="rect">
            <a:avLst/>
          </a:prstGeom>
          <a:noFill/>
        </p:spPr>
      </p:pic>
      <p:sp>
        <p:nvSpPr>
          <p:cNvPr id="1027" name="Rectangle 3"/>
          <p:cNvSpPr>
            <a:spLocks noChangeArrowheads="1"/>
          </p:cNvSpPr>
          <p:nvPr/>
        </p:nvSpPr>
        <p:spPr bwMode="auto">
          <a:xfrm>
            <a:off x="0" y="0"/>
            <a:ext cx="9144000" cy="369888"/>
          </a:xfrm>
          <a:prstGeom prst="rect">
            <a:avLst/>
          </a:prstGeom>
          <a:solidFill>
            <a:srgbClr val="006600">
              <a:alpha val="14902"/>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2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006475"/>
            <a:ext cx="9144000"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98340" name="Rectangle 4"/>
          <p:cNvSpPr>
            <a:spLocks noGrp="1" noChangeArrowheads="1"/>
          </p:cNvSpPr>
          <p:nvPr>
            <p:ph type="title"/>
          </p:nvPr>
        </p:nvSpPr>
        <p:spPr bwMode="auto">
          <a:xfrm>
            <a:off x="714375" y="571500"/>
            <a:ext cx="7991475" cy="431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GB" noProof="0" dirty="0" smtClean="0"/>
              <a:t>Change</a:t>
            </a:r>
            <a:r>
              <a:rPr lang="en-GB" dirty="0" smtClean="0"/>
              <a:t> title</a:t>
            </a:r>
          </a:p>
        </p:txBody>
      </p:sp>
      <p:sp>
        <p:nvSpPr>
          <p:cNvPr id="1030" name="Rectangle 5"/>
          <p:cNvSpPr>
            <a:spLocks noGrp="1" noChangeArrowheads="1"/>
          </p:cNvSpPr>
          <p:nvPr>
            <p:ph type="body" idx="1"/>
          </p:nvPr>
        </p:nvSpPr>
        <p:spPr bwMode="auto">
          <a:xfrm>
            <a:off x="714375" y="1428750"/>
            <a:ext cx="78486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de-DE" smtClean="0"/>
              <a:t>First level</a:t>
            </a:r>
          </a:p>
          <a:p>
            <a:pPr lvl="1"/>
            <a:r>
              <a:rPr lang="en-GB" altLang="de-DE" smtClean="0"/>
              <a:t>Second level</a:t>
            </a:r>
          </a:p>
          <a:p>
            <a:pPr lvl="2"/>
            <a:r>
              <a:rPr lang="en-GB" altLang="de-DE" smtClean="0"/>
              <a:t>Third level</a:t>
            </a:r>
          </a:p>
          <a:p>
            <a:pPr lvl="3"/>
            <a:r>
              <a:rPr lang="en-GB" altLang="de-DE" smtClean="0"/>
              <a:t>Fourth level</a:t>
            </a:r>
          </a:p>
          <a:p>
            <a:pPr lvl="4"/>
            <a:r>
              <a:rPr lang="en-GB" altLang="de-DE" smtClean="0"/>
              <a:t>Fifth level</a:t>
            </a:r>
          </a:p>
        </p:txBody>
      </p:sp>
      <p:sp>
        <p:nvSpPr>
          <p:cNvPr id="1031" name="Line 53"/>
          <p:cNvSpPr>
            <a:spLocks noChangeShapeType="1"/>
          </p:cNvSpPr>
          <p:nvPr/>
        </p:nvSpPr>
        <p:spPr bwMode="auto">
          <a:xfrm>
            <a:off x="0" y="357188"/>
            <a:ext cx="9144000" cy="0"/>
          </a:xfrm>
          <a:prstGeom prst="line">
            <a:avLst/>
          </a:prstGeom>
          <a:noFill/>
          <a:ln w="22225">
            <a:solidFill>
              <a:srgbClr val="007000"/>
            </a:solidFill>
            <a:round/>
            <a:headEnd/>
            <a:tailEnd/>
          </a:ln>
          <a:extLst>
            <a:ext uri="{909E8E84-426E-40DD-AFC4-6F175D3DCCD1}">
              <a14:hiddenFill xmlns:a14="http://schemas.microsoft.com/office/drawing/2010/main">
                <a:noFill/>
              </a14:hiddenFill>
            </a:ext>
          </a:extLst>
        </p:spPr>
        <p:txBody>
          <a:bodyPr>
            <a:spAutoFit/>
          </a:bodyPr>
          <a:lstStyle/>
          <a:p>
            <a:pPr eaLnBrk="1" hangingPunct="1"/>
            <a:endParaRPr lang="en-GB">
              <a:solidFill>
                <a:srgbClr val="FFFFFF"/>
              </a:solidFill>
              <a:latin typeface="Arial" pitchFamily="34" charset="0"/>
              <a:cs typeface="Arial" pitchFamily="34" charset="0"/>
            </a:endParaRPr>
          </a:p>
        </p:txBody>
      </p:sp>
      <p:pic>
        <p:nvPicPr>
          <p:cNvPr id="1032" name="Picture 54" descr="C:\Mijn_documenten\Mijn afbeeldingen\Qrossroads poster\ECA_PMS [Converted].tif"/>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75" y="6215063"/>
            <a:ext cx="425608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jdelijke aanduiding voor tekst 7"/>
          <p:cNvSpPr txBox="1">
            <a:spLocks/>
          </p:cNvSpPr>
          <p:nvPr/>
        </p:nvSpPr>
        <p:spPr>
          <a:xfrm>
            <a:off x="8572528" y="6429396"/>
            <a:ext cx="571472" cy="428604"/>
          </a:xfrm>
          <a:prstGeom prst="rect">
            <a:avLst/>
          </a:prstGeom>
        </p:spPr>
        <p:txBody>
          <a:bodyPr/>
          <a:lstStyle>
            <a:lvl1pPr algn="ctr">
              <a:buNone/>
              <a:defRPr sz="1400">
                <a:effectLst>
                  <a:reflection blurRad="6350" stA="60000" endA="900" endPos="58000" dir="5400000" sy="-100000" algn="bl" rotWithShape="0"/>
                </a:effectLst>
              </a:defRPr>
            </a:lvl1pPr>
          </a:lstStyle>
          <a:p>
            <a:pPr marL="179388" indent="-179388">
              <a:lnSpc>
                <a:spcPts val="2400"/>
              </a:lnSpc>
              <a:spcBef>
                <a:spcPct val="10000"/>
              </a:spcBef>
              <a:spcAft>
                <a:spcPct val="20000"/>
              </a:spcAft>
              <a:buClr>
                <a:srgbClr val="007000"/>
              </a:buClr>
              <a:defRPr/>
            </a:pPr>
            <a:fld id="{011CA767-09B6-45BE-AEC1-832842D9C986}" type="slidenum">
              <a:rPr lang="en-GB" kern="0" smtClean="0">
                <a:solidFill>
                  <a:srgbClr val="007000"/>
                </a:solidFill>
                <a:latin typeface="Arial"/>
                <a:cs typeface="Arial" pitchFamily="34" charset="0"/>
              </a:rPr>
              <a:pPr marL="179388" indent="-179388">
                <a:lnSpc>
                  <a:spcPts val="2400"/>
                </a:lnSpc>
                <a:spcBef>
                  <a:spcPct val="10000"/>
                </a:spcBef>
                <a:spcAft>
                  <a:spcPct val="20000"/>
                </a:spcAft>
                <a:buClr>
                  <a:srgbClr val="007000"/>
                </a:buClr>
                <a:defRPr/>
              </a:pPr>
              <a:t>‹nr.›</a:t>
            </a:fld>
            <a:endParaRPr lang="en-GB" kern="0" dirty="0">
              <a:solidFill>
                <a:srgbClr val="007000"/>
              </a:solidFill>
              <a:latin typeface="Arial"/>
              <a:cs typeface="Arial" pitchFamily="34" charset="0"/>
            </a:endParaRPr>
          </a:p>
        </p:txBody>
      </p:sp>
    </p:spTree>
    <p:extLst>
      <p:ext uri="{BB962C8B-B14F-4D97-AF65-F5344CB8AC3E}">
        <p14:creationId xmlns:p14="http://schemas.microsoft.com/office/powerpoint/2010/main" val="3231968549"/>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Lst>
  <p:hf hdr="0" ftr="0"/>
  <p:txStyles>
    <p:titleStyle>
      <a:lvl1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ea typeface="+mj-ea"/>
          <a:cs typeface="+mj-cs"/>
        </a:defRPr>
      </a:lvl1pPr>
      <a:lvl2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2pPr>
      <a:lvl3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3pPr>
      <a:lvl4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4pPr>
      <a:lvl5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5pPr>
      <a:lvl6pPr marL="9906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6pPr>
      <a:lvl7pPr marL="14478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7pPr>
      <a:lvl8pPr marL="19050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8pPr>
      <a:lvl9pPr marL="23622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9pPr>
    </p:titleStyle>
    <p:bodyStyle>
      <a:lvl1pPr marL="179388" indent="-179388" algn="l" rtl="0" eaLnBrk="0" fontAlgn="base" hangingPunct="0">
        <a:lnSpc>
          <a:spcPts val="2400"/>
        </a:lnSpc>
        <a:spcBef>
          <a:spcPct val="10000"/>
        </a:spcBef>
        <a:spcAft>
          <a:spcPct val="20000"/>
        </a:spcAft>
        <a:buClr>
          <a:srgbClr val="007000"/>
        </a:buClr>
        <a:buChar char="•"/>
        <a:defRPr sz="2400">
          <a:solidFill>
            <a:srgbClr val="007000"/>
          </a:solidFill>
          <a:latin typeface="+mn-lt"/>
          <a:ea typeface="+mn-ea"/>
          <a:cs typeface="+mn-cs"/>
        </a:defRPr>
      </a:lvl1pPr>
      <a:lvl2pPr marL="446088" indent="-177800" algn="l" rtl="0" eaLnBrk="0" fontAlgn="base" hangingPunct="0">
        <a:lnSpc>
          <a:spcPts val="2200"/>
        </a:lnSpc>
        <a:spcBef>
          <a:spcPct val="3000"/>
        </a:spcBef>
        <a:spcAft>
          <a:spcPct val="25000"/>
        </a:spcAft>
        <a:buClr>
          <a:srgbClr val="000000"/>
        </a:buClr>
        <a:buFont typeface="Times" pitchFamily="18" charset="0"/>
        <a:buChar char="•"/>
        <a:defRPr sz="2200">
          <a:solidFill>
            <a:srgbClr val="003300"/>
          </a:solidFill>
          <a:latin typeface="+mn-lt"/>
        </a:defRPr>
      </a:lvl2pPr>
      <a:lvl3pPr marL="719138" indent="-185738" algn="l" rtl="0" eaLnBrk="0" fontAlgn="base" hangingPunct="0">
        <a:lnSpc>
          <a:spcPts val="2100"/>
        </a:lnSpc>
        <a:spcBef>
          <a:spcPct val="3000"/>
        </a:spcBef>
        <a:spcAft>
          <a:spcPct val="25000"/>
        </a:spcAft>
        <a:buClr>
          <a:srgbClr val="007000"/>
        </a:buClr>
        <a:buFont typeface="Times" pitchFamily="18" charset="0"/>
        <a:buChar char="•"/>
        <a:defRPr sz="2000">
          <a:solidFill>
            <a:srgbClr val="007000"/>
          </a:solidFill>
          <a:latin typeface="+mn-lt"/>
        </a:defRPr>
      </a:lvl3pPr>
      <a:lvl4pPr marL="976313" indent="-176213" algn="l" rtl="0" eaLnBrk="0" fontAlgn="base" hangingPunct="0">
        <a:lnSpc>
          <a:spcPts val="2000"/>
        </a:lnSpc>
        <a:spcBef>
          <a:spcPct val="3000"/>
        </a:spcBef>
        <a:spcAft>
          <a:spcPct val="25000"/>
        </a:spcAft>
        <a:buClr>
          <a:srgbClr val="000000"/>
        </a:buClr>
        <a:buChar char="-"/>
        <a:defRPr sz="1900">
          <a:solidFill>
            <a:srgbClr val="003300"/>
          </a:solidFill>
          <a:latin typeface="+mn-lt"/>
        </a:defRPr>
      </a:lvl4pPr>
      <a:lvl5pPr marL="1254125" indent="-176213" algn="l" rtl="0" eaLnBrk="0" fontAlgn="base" hangingPunct="0">
        <a:lnSpc>
          <a:spcPts val="2000"/>
        </a:lnSpc>
        <a:spcBef>
          <a:spcPct val="3000"/>
        </a:spcBef>
        <a:spcAft>
          <a:spcPct val="25000"/>
        </a:spcAft>
        <a:buClr>
          <a:srgbClr val="000000"/>
        </a:buClr>
        <a:buChar char="-"/>
        <a:defRPr>
          <a:solidFill>
            <a:srgbClr val="007000"/>
          </a:solidFill>
          <a:latin typeface="+mn-lt"/>
        </a:defRPr>
      </a:lvl5pPr>
      <a:lvl6pPr marL="20637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6pPr>
      <a:lvl7pPr marL="25209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7pPr>
      <a:lvl8pPr marL="29781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8pPr>
      <a:lvl9pPr marL="34353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 name="Picture 54" descr="C:\Mijn_documenten\Mijn afbeeldingen\Qrossroads poster\ECA_PMS [Converted].tif"/>
          <p:cNvPicPr>
            <a:picLocks noChangeAspect="1" noChangeArrowheads="1"/>
          </p:cNvPicPr>
          <p:nvPr/>
        </p:nvPicPr>
        <p:blipFill>
          <a:blip r:embed="rId9" cstate="print">
            <a:duotone>
              <a:schemeClr val="accent3">
                <a:shade val="45000"/>
                <a:satMod val="135000"/>
              </a:schemeClr>
              <a:prstClr val="white"/>
            </a:duotone>
          </a:blip>
          <a:srcRect/>
          <a:stretch>
            <a:fillRect/>
          </a:stretch>
        </p:blipFill>
        <p:spPr bwMode="auto">
          <a:xfrm>
            <a:off x="714348" y="0"/>
            <a:ext cx="8286808" cy="714332"/>
          </a:xfrm>
          <a:prstGeom prst="rect">
            <a:avLst/>
          </a:prstGeom>
          <a:noFill/>
        </p:spPr>
      </p:pic>
      <p:sp>
        <p:nvSpPr>
          <p:cNvPr id="1027" name="Rectangle 3"/>
          <p:cNvSpPr>
            <a:spLocks noChangeArrowheads="1"/>
          </p:cNvSpPr>
          <p:nvPr/>
        </p:nvSpPr>
        <p:spPr bwMode="auto">
          <a:xfrm>
            <a:off x="0" y="0"/>
            <a:ext cx="9144000" cy="369888"/>
          </a:xfrm>
          <a:prstGeom prst="rect">
            <a:avLst/>
          </a:prstGeom>
          <a:solidFill>
            <a:srgbClr val="006600">
              <a:alpha val="14902"/>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2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006475"/>
            <a:ext cx="9144000"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98340" name="Rectangle 4"/>
          <p:cNvSpPr>
            <a:spLocks noGrp="1" noChangeArrowheads="1"/>
          </p:cNvSpPr>
          <p:nvPr>
            <p:ph type="title"/>
          </p:nvPr>
        </p:nvSpPr>
        <p:spPr bwMode="auto">
          <a:xfrm>
            <a:off x="714375" y="571500"/>
            <a:ext cx="7991475" cy="431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GB" noProof="0" dirty="0" smtClean="0"/>
              <a:t>Change</a:t>
            </a:r>
            <a:r>
              <a:rPr lang="en-GB" dirty="0" smtClean="0"/>
              <a:t> title</a:t>
            </a:r>
          </a:p>
        </p:txBody>
      </p:sp>
      <p:sp>
        <p:nvSpPr>
          <p:cNvPr id="1030" name="Rectangle 5"/>
          <p:cNvSpPr>
            <a:spLocks noGrp="1" noChangeArrowheads="1"/>
          </p:cNvSpPr>
          <p:nvPr>
            <p:ph type="body" idx="1"/>
          </p:nvPr>
        </p:nvSpPr>
        <p:spPr bwMode="auto">
          <a:xfrm>
            <a:off x="714375" y="1428750"/>
            <a:ext cx="78486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de-DE" smtClean="0"/>
              <a:t>First level</a:t>
            </a:r>
          </a:p>
          <a:p>
            <a:pPr lvl="1"/>
            <a:r>
              <a:rPr lang="en-GB" altLang="de-DE" smtClean="0"/>
              <a:t>Second level</a:t>
            </a:r>
          </a:p>
          <a:p>
            <a:pPr lvl="2"/>
            <a:r>
              <a:rPr lang="en-GB" altLang="de-DE" smtClean="0"/>
              <a:t>Third level</a:t>
            </a:r>
          </a:p>
          <a:p>
            <a:pPr lvl="3"/>
            <a:r>
              <a:rPr lang="en-GB" altLang="de-DE" smtClean="0"/>
              <a:t>Fourth level</a:t>
            </a:r>
          </a:p>
          <a:p>
            <a:pPr lvl="4"/>
            <a:r>
              <a:rPr lang="en-GB" altLang="de-DE" smtClean="0"/>
              <a:t>Fifth level</a:t>
            </a:r>
          </a:p>
        </p:txBody>
      </p:sp>
      <p:sp>
        <p:nvSpPr>
          <p:cNvPr id="1031" name="Line 53"/>
          <p:cNvSpPr>
            <a:spLocks noChangeShapeType="1"/>
          </p:cNvSpPr>
          <p:nvPr/>
        </p:nvSpPr>
        <p:spPr bwMode="auto">
          <a:xfrm>
            <a:off x="0" y="357188"/>
            <a:ext cx="9144000" cy="0"/>
          </a:xfrm>
          <a:prstGeom prst="line">
            <a:avLst/>
          </a:prstGeom>
          <a:noFill/>
          <a:ln w="22225">
            <a:solidFill>
              <a:srgbClr val="007000"/>
            </a:solidFill>
            <a:round/>
            <a:headEnd/>
            <a:tailEnd/>
          </a:ln>
          <a:extLst>
            <a:ext uri="{909E8E84-426E-40DD-AFC4-6F175D3DCCD1}">
              <a14:hiddenFill xmlns:a14="http://schemas.microsoft.com/office/drawing/2010/main">
                <a:noFill/>
              </a14:hiddenFill>
            </a:ext>
          </a:extLst>
        </p:spPr>
        <p:txBody>
          <a:bodyPr>
            <a:spAutoFit/>
          </a:bodyPr>
          <a:lstStyle/>
          <a:p>
            <a:pPr eaLnBrk="1" hangingPunct="1"/>
            <a:endParaRPr lang="en-GB">
              <a:solidFill>
                <a:srgbClr val="FFFFFF"/>
              </a:solidFill>
              <a:latin typeface="Arial" pitchFamily="34" charset="0"/>
              <a:cs typeface="Arial" pitchFamily="34" charset="0"/>
            </a:endParaRPr>
          </a:p>
        </p:txBody>
      </p:sp>
      <p:pic>
        <p:nvPicPr>
          <p:cNvPr id="1032" name="Picture 54" descr="C:\Mijn_documenten\Mijn afbeeldingen\Qrossroads poster\ECA_PMS [Converted].tif"/>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75" y="6215063"/>
            <a:ext cx="425608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jdelijke aanduiding voor tekst 7"/>
          <p:cNvSpPr txBox="1">
            <a:spLocks/>
          </p:cNvSpPr>
          <p:nvPr/>
        </p:nvSpPr>
        <p:spPr>
          <a:xfrm>
            <a:off x="8572528" y="6429396"/>
            <a:ext cx="571472" cy="428604"/>
          </a:xfrm>
          <a:prstGeom prst="rect">
            <a:avLst/>
          </a:prstGeom>
        </p:spPr>
        <p:txBody>
          <a:bodyPr/>
          <a:lstStyle>
            <a:lvl1pPr algn="ctr">
              <a:buNone/>
              <a:defRPr sz="1400">
                <a:effectLst>
                  <a:reflection blurRad="6350" stA="60000" endA="900" endPos="58000" dir="5400000" sy="-100000" algn="bl" rotWithShape="0"/>
                </a:effectLst>
              </a:defRPr>
            </a:lvl1pPr>
          </a:lstStyle>
          <a:p>
            <a:pPr marL="179388" indent="-179388">
              <a:lnSpc>
                <a:spcPts val="2400"/>
              </a:lnSpc>
              <a:spcBef>
                <a:spcPct val="10000"/>
              </a:spcBef>
              <a:spcAft>
                <a:spcPct val="20000"/>
              </a:spcAft>
              <a:buClr>
                <a:srgbClr val="007000"/>
              </a:buClr>
              <a:defRPr/>
            </a:pPr>
            <a:fld id="{011CA767-09B6-45BE-AEC1-832842D9C986}" type="slidenum">
              <a:rPr lang="en-GB" kern="0" smtClean="0">
                <a:solidFill>
                  <a:srgbClr val="007000"/>
                </a:solidFill>
                <a:latin typeface="Arial"/>
                <a:cs typeface="Arial" pitchFamily="34" charset="0"/>
              </a:rPr>
              <a:pPr marL="179388" indent="-179388">
                <a:lnSpc>
                  <a:spcPts val="2400"/>
                </a:lnSpc>
                <a:spcBef>
                  <a:spcPct val="10000"/>
                </a:spcBef>
                <a:spcAft>
                  <a:spcPct val="20000"/>
                </a:spcAft>
                <a:buClr>
                  <a:srgbClr val="007000"/>
                </a:buClr>
                <a:defRPr/>
              </a:pPr>
              <a:t>‹nr.›</a:t>
            </a:fld>
            <a:endParaRPr lang="en-GB" kern="0" dirty="0">
              <a:solidFill>
                <a:srgbClr val="007000"/>
              </a:solidFill>
              <a:latin typeface="Arial"/>
              <a:cs typeface="Arial" pitchFamily="34" charset="0"/>
            </a:endParaRPr>
          </a:p>
        </p:txBody>
      </p:sp>
    </p:spTree>
    <p:extLst>
      <p:ext uri="{BB962C8B-B14F-4D97-AF65-F5344CB8AC3E}">
        <p14:creationId xmlns:p14="http://schemas.microsoft.com/office/powerpoint/2010/main" val="2755932337"/>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Lst>
  <p:hf hdr="0" ftr="0"/>
  <p:txStyles>
    <p:titleStyle>
      <a:lvl1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ea typeface="+mj-ea"/>
          <a:cs typeface="+mj-cs"/>
        </a:defRPr>
      </a:lvl1pPr>
      <a:lvl2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2pPr>
      <a:lvl3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3pPr>
      <a:lvl4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4pPr>
      <a:lvl5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5pPr>
      <a:lvl6pPr marL="9906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6pPr>
      <a:lvl7pPr marL="14478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7pPr>
      <a:lvl8pPr marL="19050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8pPr>
      <a:lvl9pPr marL="23622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9pPr>
    </p:titleStyle>
    <p:bodyStyle>
      <a:lvl1pPr marL="179388" indent="-179388" algn="l" rtl="0" eaLnBrk="0" fontAlgn="base" hangingPunct="0">
        <a:lnSpc>
          <a:spcPts val="2400"/>
        </a:lnSpc>
        <a:spcBef>
          <a:spcPct val="10000"/>
        </a:spcBef>
        <a:spcAft>
          <a:spcPct val="20000"/>
        </a:spcAft>
        <a:buClr>
          <a:srgbClr val="007000"/>
        </a:buClr>
        <a:buChar char="•"/>
        <a:defRPr sz="2400">
          <a:solidFill>
            <a:srgbClr val="007000"/>
          </a:solidFill>
          <a:latin typeface="+mn-lt"/>
          <a:ea typeface="+mn-ea"/>
          <a:cs typeface="+mn-cs"/>
        </a:defRPr>
      </a:lvl1pPr>
      <a:lvl2pPr marL="446088" indent="-177800" algn="l" rtl="0" eaLnBrk="0" fontAlgn="base" hangingPunct="0">
        <a:lnSpc>
          <a:spcPts val="2200"/>
        </a:lnSpc>
        <a:spcBef>
          <a:spcPct val="3000"/>
        </a:spcBef>
        <a:spcAft>
          <a:spcPct val="25000"/>
        </a:spcAft>
        <a:buClr>
          <a:srgbClr val="000000"/>
        </a:buClr>
        <a:buFont typeface="Times" pitchFamily="18" charset="0"/>
        <a:buChar char="•"/>
        <a:defRPr sz="2200">
          <a:solidFill>
            <a:srgbClr val="003300"/>
          </a:solidFill>
          <a:latin typeface="+mn-lt"/>
        </a:defRPr>
      </a:lvl2pPr>
      <a:lvl3pPr marL="719138" indent="-185738" algn="l" rtl="0" eaLnBrk="0" fontAlgn="base" hangingPunct="0">
        <a:lnSpc>
          <a:spcPts val="2100"/>
        </a:lnSpc>
        <a:spcBef>
          <a:spcPct val="3000"/>
        </a:spcBef>
        <a:spcAft>
          <a:spcPct val="25000"/>
        </a:spcAft>
        <a:buClr>
          <a:srgbClr val="007000"/>
        </a:buClr>
        <a:buFont typeface="Times" pitchFamily="18" charset="0"/>
        <a:buChar char="•"/>
        <a:defRPr sz="2000">
          <a:solidFill>
            <a:srgbClr val="007000"/>
          </a:solidFill>
          <a:latin typeface="+mn-lt"/>
        </a:defRPr>
      </a:lvl3pPr>
      <a:lvl4pPr marL="976313" indent="-176213" algn="l" rtl="0" eaLnBrk="0" fontAlgn="base" hangingPunct="0">
        <a:lnSpc>
          <a:spcPts val="2000"/>
        </a:lnSpc>
        <a:spcBef>
          <a:spcPct val="3000"/>
        </a:spcBef>
        <a:spcAft>
          <a:spcPct val="25000"/>
        </a:spcAft>
        <a:buClr>
          <a:srgbClr val="000000"/>
        </a:buClr>
        <a:buChar char="-"/>
        <a:defRPr sz="1900">
          <a:solidFill>
            <a:srgbClr val="003300"/>
          </a:solidFill>
          <a:latin typeface="+mn-lt"/>
        </a:defRPr>
      </a:lvl4pPr>
      <a:lvl5pPr marL="1254125" indent="-176213" algn="l" rtl="0" eaLnBrk="0" fontAlgn="base" hangingPunct="0">
        <a:lnSpc>
          <a:spcPts val="2000"/>
        </a:lnSpc>
        <a:spcBef>
          <a:spcPct val="3000"/>
        </a:spcBef>
        <a:spcAft>
          <a:spcPct val="25000"/>
        </a:spcAft>
        <a:buClr>
          <a:srgbClr val="000000"/>
        </a:buClr>
        <a:buChar char="-"/>
        <a:defRPr>
          <a:solidFill>
            <a:srgbClr val="007000"/>
          </a:solidFill>
          <a:latin typeface="+mn-lt"/>
        </a:defRPr>
      </a:lvl5pPr>
      <a:lvl6pPr marL="20637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6pPr>
      <a:lvl7pPr marL="25209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7pPr>
      <a:lvl8pPr marL="29781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8pPr>
      <a:lvl9pPr marL="34353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 name="Picture 54" descr="C:\Mijn_documenten\Mijn afbeeldingen\Qrossroads poster\ECA_PMS [Converted].tif"/>
          <p:cNvPicPr>
            <a:picLocks noChangeAspect="1" noChangeArrowheads="1"/>
          </p:cNvPicPr>
          <p:nvPr/>
        </p:nvPicPr>
        <p:blipFill>
          <a:blip r:embed="rId9" cstate="print">
            <a:duotone>
              <a:schemeClr val="accent3">
                <a:shade val="45000"/>
                <a:satMod val="135000"/>
              </a:schemeClr>
              <a:prstClr val="white"/>
            </a:duotone>
          </a:blip>
          <a:srcRect/>
          <a:stretch>
            <a:fillRect/>
          </a:stretch>
        </p:blipFill>
        <p:spPr bwMode="auto">
          <a:xfrm>
            <a:off x="714348" y="0"/>
            <a:ext cx="8286808" cy="714332"/>
          </a:xfrm>
          <a:prstGeom prst="rect">
            <a:avLst/>
          </a:prstGeom>
          <a:noFill/>
        </p:spPr>
      </p:pic>
      <p:sp>
        <p:nvSpPr>
          <p:cNvPr id="1027" name="Rectangle 3"/>
          <p:cNvSpPr>
            <a:spLocks noChangeArrowheads="1"/>
          </p:cNvSpPr>
          <p:nvPr/>
        </p:nvSpPr>
        <p:spPr bwMode="auto">
          <a:xfrm>
            <a:off x="0" y="0"/>
            <a:ext cx="9144000" cy="369888"/>
          </a:xfrm>
          <a:prstGeom prst="rect">
            <a:avLst/>
          </a:prstGeom>
          <a:solidFill>
            <a:srgbClr val="006600">
              <a:alpha val="14902"/>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2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006475"/>
            <a:ext cx="9144000"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98340" name="Rectangle 4"/>
          <p:cNvSpPr>
            <a:spLocks noGrp="1" noChangeArrowheads="1"/>
          </p:cNvSpPr>
          <p:nvPr>
            <p:ph type="title"/>
          </p:nvPr>
        </p:nvSpPr>
        <p:spPr bwMode="auto">
          <a:xfrm>
            <a:off x="714375" y="571500"/>
            <a:ext cx="7991475" cy="431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GB" noProof="0" dirty="0" smtClean="0"/>
              <a:t>Change</a:t>
            </a:r>
            <a:r>
              <a:rPr lang="en-GB" dirty="0" smtClean="0"/>
              <a:t> title</a:t>
            </a:r>
          </a:p>
        </p:txBody>
      </p:sp>
      <p:sp>
        <p:nvSpPr>
          <p:cNvPr id="1030" name="Rectangle 5"/>
          <p:cNvSpPr>
            <a:spLocks noGrp="1" noChangeArrowheads="1"/>
          </p:cNvSpPr>
          <p:nvPr>
            <p:ph type="body" idx="1"/>
          </p:nvPr>
        </p:nvSpPr>
        <p:spPr bwMode="auto">
          <a:xfrm>
            <a:off x="714375" y="1428750"/>
            <a:ext cx="78486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de-DE" smtClean="0"/>
              <a:t>First level</a:t>
            </a:r>
          </a:p>
          <a:p>
            <a:pPr lvl="1"/>
            <a:r>
              <a:rPr lang="en-GB" altLang="de-DE" smtClean="0"/>
              <a:t>Second level</a:t>
            </a:r>
          </a:p>
          <a:p>
            <a:pPr lvl="2"/>
            <a:r>
              <a:rPr lang="en-GB" altLang="de-DE" smtClean="0"/>
              <a:t>Third level</a:t>
            </a:r>
          </a:p>
          <a:p>
            <a:pPr lvl="3"/>
            <a:r>
              <a:rPr lang="en-GB" altLang="de-DE" smtClean="0"/>
              <a:t>Fourth level</a:t>
            </a:r>
          </a:p>
          <a:p>
            <a:pPr lvl="4"/>
            <a:r>
              <a:rPr lang="en-GB" altLang="de-DE" smtClean="0"/>
              <a:t>Fifth level</a:t>
            </a:r>
          </a:p>
        </p:txBody>
      </p:sp>
      <p:sp>
        <p:nvSpPr>
          <p:cNvPr id="1031" name="Line 53"/>
          <p:cNvSpPr>
            <a:spLocks noChangeShapeType="1"/>
          </p:cNvSpPr>
          <p:nvPr/>
        </p:nvSpPr>
        <p:spPr bwMode="auto">
          <a:xfrm>
            <a:off x="0" y="357188"/>
            <a:ext cx="9144000" cy="0"/>
          </a:xfrm>
          <a:prstGeom prst="line">
            <a:avLst/>
          </a:prstGeom>
          <a:noFill/>
          <a:ln w="22225">
            <a:solidFill>
              <a:srgbClr val="007000"/>
            </a:solidFill>
            <a:round/>
            <a:headEnd/>
            <a:tailEnd/>
          </a:ln>
          <a:extLst>
            <a:ext uri="{909E8E84-426E-40DD-AFC4-6F175D3DCCD1}">
              <a14:hiddenFill xmlns:a14="http://schemas.microsoft.com/office/drawing/2010/main">
                <a:noFill/>
              </a14:hiddenFill>
            </a:ext>
          </a:extLst>
        </p:spPr>
        <p:txBody>
          <a:bodyPr>
            <a:spAutoFit/>
          </a:bodyPr>
          <a:lstStyle/>
          <a:p>
            <a:pPr eaLnBrk="1" hangingPunct="1"/>
            <a:endParaRPr lang="en-GB">
              <a:solidFill>
                <a:srgbClr val="FFFFFF"/>
              </a:solidFill>
              <a:latin typeface="Arial" pitchFamily="34" charset="0"/>
              <a:cs typeface="Arial" pitchFamily="34" charset="0"/>
            </a:endParaRPr>
          </a:p>
        </p:txBody>
      </p:sp>
      <p:pic>
        <p:nvPicPr>
          <p:cNvPr id="1032" name="Picture 54" descr="C:\Mijn_documenten\Mijn afbeeldingen\Qrossroads poster\ECA_PMS [Converted].tif"/>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75" y="6215063"/>
            <a:ext cx="425608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jdelijke aanduiding voor tekst 7"/>
          <p:cNvSpPr txBox="1">
            <a:spLocks/>
          </p:cNvSpPr>
          <p:nvPr/>
        </p:nvSpPr>
        <p:spPr>
          <a:xfrm>
            <a:off x="8572528" y="6429396"/>
            <a:ext cx="571472" cy="428604"/>
          </a:xfrm>
          <a:prstGeom prst="rect">
            <a:avLst/>
          </a:prstGeom>
        </p:spPr>
        <p:txBody>
          <a:bodyPr/>
          <a:lstStyle>
            <a:lvl1pPr algn="ctr">
              <a:buNone/>
              <a:defRPr sz="1400">
                <a:effectLst>
                  <a:reflection blurRad="6350" stA="60000" endA="900" endPos="58000" dir="5400000" sy="-100000" algn="bl" rotWithShape="0"/>
                </a:effectLst>
              </a:defRPr>
            </a:lvl1pPr>
          </a:lstStyle>
          <a:p>
            <a:pPr marL="179388" indent="-179388">
              <a:lnSpc>
                <a:spcPts val="2400"/>
              </a:lnSpc>
              <a:spcBef>
                <a:spcPct val="10000"/>
              </a:spcBef>
              <a:spcAft>
                <a:spcPct val="20000"/>
              </a:spcAft>
              <a:buClr>
                <a:srgbClr val="007000"/>
              </a:buClr>
              <a:defRPr/>
            </a:pPr>
            <a:fld id="{011CA767-09B6-45BE-AEC1-832842D9C986}" type="slidenum">
              <a:rPr lang="en-GB" kern="0" smtClean="0">
                <a:solidFill>
                  <a:srgbClr val="007000"/>
                </a:solidFill>
                <a:latin typeface="Arial"/>
                <a:cs typeface="Arial" pitchFamily="34" charset="0"/>
              </a:rPr>
              <a:pPr marL="179388" indent="-179388">
                <a:lnSpc>
                  <a:spcPts val="2400"/>
                </a:lnSpc>
                <a:spcBef>
                  <a:spcPct val="10000"/>
                </a:spcBef>
                <a:spcAft>
                  <a:spcPct val="20000"/>
                </a:spcAft>
                <a:buClr>
                  <a:srgbClr val="007000"/>
                </a:buClr>
                <a:defRPr/>
              </a:pPr>
              <a:t>‹nr.›</a:t>
            </a:fld>
            <a:endParaRPr lang="en-GB" kern="0" dirty="0">
              <a:solidFill>
                <a:srgbClr val="007000"/>
              </a:solidFill>
              <a:latin typeface="Arial"/>
              <a:cs typeface="Arial" pitchFamily="34" charset="0"/>
            </a:endParaRPr>
          </a:p>
        </p:txBody>
      </p:sp>
    </p:spTree>
    <p:extLst>
      <p:ext uri="{BB962C8B-B14F-4D97-AF65-F5344CB8AC3E}">
        <p14:creationId xmlns:p14="http://schemas.microsoft.com/office/powerpoint/2010/main" val="4160730633"/>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Lst>
  <p:hf hdr="0" ftr="0"/>
  <p:txStyles>
    <p:titleStyle>
      <a:lvl1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ea typeface="+mj-ea"/>
          <a:cs typeface="+mj-cs"/>
        </a:defRPr>
      </a:lvl1pPr>
      <a:lvl2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2pPr>
      <a:lvl3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3pPr>
      <a:lvl4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4pPr>
      <a:lvl5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5pPr>
      <a:lvl6pPr marL="9906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6pPr>
      <a:lvl7pPr marL="14478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7pPr>
      <a:lvl8pPr marL="19050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8pPr>
      <a:lvl9pPr marL="23622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9pPr>
    </p:titleStyle>
    <p:bodyStyle>
      <a:lvl1pPr marL="179388" indent="-179388" algn="l" rtl="0" eaLnBrk="0" fontAlgn="base" hangingPunct="0">
        <a:lnSpc>
          <a:spcPts val="2400"/>
        </a:lnSpc>
        <a:spcBef>
          <a:spcPct val="10000"/>
        </a:spcBef>
        <a:spcAft>
          <a:spcPct val="20000"/>
        </a:spcAft>
        <a:buClr>
          <a:srgbClr val="007000"/>
        </a:buClr>
        <a:buChar char="•"/>
        <a:defRPr sz="2400">
          <a:solidFill>
            <a:srgbClr val="007000"/>
          </a:solidFill>
          <a:latin typeface="+mn-lt"/>
          <a:ea typeface="+mn-ea"/>
          <a:cs typeface="+mn-cs"/>
        </a:defRPr>
      </a:lvl1pPr>
      <a:lvl2pPr marL="446088" indent="-177800" algn="l" rtl="0" eaLnBrk="0" fontAlgn="base" hangingPunct="0">
        <a:lnSpc>
          <a:spcPts val="2200"/>
        </a:lnSpc>
        <a:spcBef>
          <a:spcPct val="3000"/>
        </a:spcBef>
        <a:spcAft>
          <a:spcPct val="25000"/>
        </a:spcAft>
        <a:buClr>
          <a:srgbClr val="000000"/>
        </a:buClr>
        <a:buFont typeface="Times" pitchFamily="18" charset="0"/>
        <a:buChar char="•"/>
        <a:defRPr sz="2200">
          <a:solidFill>
            <a:srgbClr val="003300"/>
          </a:solidFill>
          <a:latin typeface="+mn-lt"/>
        </a:defRPr>
      </a:lvl2pPr>
      <a:lvl3pPr marL="719138" indent="-185738" algn="l" rtl="0" eaLnBrk="0" fontAlgn="base" hangingPunct="0">
        <a:lnSpc>
          <a:spcPts val="2100"/>
        </a:lnSpc>
        <a:spcBef>
          <a:spcPct val="3000"/>
        </a:spcBef>
        <a:spcAft>
          <a:spcPct val="25000"/>
        </a:spcAft>
        <a:buClr>
          <a:srgbClr val="007000"/>
        </a:buClr>
        <a:buFont typeface="Times" pitchFamily="18" charset="0"/>
        <a:buChar char="•"/>
        <a:defRPr sz="2000">
          <a:solidFill>
            <a:srgbClr val="007000"/>
          </a:solidFill>
          <a:latin typeface="+mn-lt"/>
        </a:defRPr>
      </a:lvl3pPr>
      <a:lvl4pPr marL="976313" indent="-176213" algn="l" rtl="0" eaLnBrk="0" fontAlgn="base" hangingPunct="0">
        <a:lnSpc>
          <a:spcPts val="2000"/>
        </a:lnSpc>
        <a:spcBef>
          <a:spcPct val="3000"/>
        </a:spcBef>
        <a:spcAft>
          <a:spcPct val="25000"/>
        </a:spcAft>
        <a:buClr>
          <a:srgbClr val="000000"/>
        </a:buClr>
        <a:buChar char="-"/>
        <a:defRPr sz="1900">
          <a:solidFill>
            <a:srgbClr val="003300"/>
          </a:solidFill>
          <a:latin typeface="+mn-lt"/>
        </a:defRPr>
      </a:lvl4pPr>
      <a:lvl5pPr marL="1254125" indent="-176213" algn="l" rtl="0" eaLnBrk="0" fontAlgn="base" hangingPunct="0">
        <a:lnSpc>
          <a:spcPts val="2000"/>
        </a:lnSpc>
        <a:spcBef>
          <a:spcPct val="3000"/>
        </a:spcBef>
        <a:spcAft>
          <a:spcPct val="25000"/>
        </a:spcAft>
        <a:buClr>
          <a:srgbClr val="000000"/>
        </a:buClr>
        <a:buChar char="-"/>
        <a:defRPr>
          <a:solidFill>
            <a:srgbClr val="007000"/>
          </a:solidFill>
          <a:latin typeface="+mn-lt"/>
        </a:defRPr>
      </a:lvl5pPr>
      <a:lvl6pPr marL="20637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6pPr>
      <a:lvl7pPr marL="25209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7pPr>
      <a:lvl8pPr marL="29781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8pPr>
      <a:lvl9pPr marL="34353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 name="Picture 54" descr="C:\Mijn_documenten\Mijn afbeeldingen\Qrossroads poster\ECA_PMS [Converted].tif"/>
          <p:cNvPicPr>
            <a:picLocks noChangeAspect="1" noChangeArrowheads="1"/>
          </p:cNvPicPr>
          <p:nvPr/>
        </p:nvPicPr>
        <p:blipFill>
          <a:blip r:embed="rId10" cstate="print">
            <a:duotone>
              <a:schemeClr val="accent3">
                <a:shade val="45000"/>
                <a:satMod val="135000"/>
              </a:schemeClr>
              <a:prstClr val="white"/>
            </a:duotone>
          </a:blip>
          <a:srcRect/>
          <a:stretch>
            <a:fillRect/>
          </a:stretch>
        </p:blipFill>
        <p:spPr bwMode="auto">
          <a:xfrm>
            <a:off x="714348" y="0"/>
            <a:ext cx="8286808" cy="714332"/>
          </a:xfrm>
          <a:prstGeom prst="rect">
            <a:avLst/>
          </a:prstGeom>
          <a:noFill/>
        </p:spPr>
      </p:pic>
      <p:sp>
        <p:nvSpPr>
          <p:cNvPr id="398339" name="Rectangle 3"/>
          <p:cNvSpPr>
            <a:spLocks noChangeArrowheads="1"/>
          </p:cNvSpPr>
          <p:nvPr/>
        </p:nvSpPr>
        <p:spPr bwMode="auto">
          <a:xfrm>
            <a:off x="0" y="0"/>
            <a:ext cx="9144000" cy="369888"/>
          </a:xfrm>
          <a:prstGeom prst="rect">
            <a:avLst/>
          </a:prstGeom>
          <a:solidFill>
            <a:srgbClr val="006600">
              <a:alpha val="14902"/>
            </a:srgbClr>
          </a:solidFill>
          <a:ln w="12700">
            <a:noFill/>
            <a:miter lim="800000"/>
            <a:headEnd/>
            <a:tailEnd/>
          </a:ln>
          <a:effectLst/>
        </p:spPr>
        <p:txBody>
          <a:bodyPr anchor="ctr">
            <a:spAutoFit/>
          </a:bodyPr>
          <a:lstStyle/>
          <a:p>
            <a:pPr>
              <a:defRPr/>
            </a:pPr>
            <a:endParaRPr lang="en-GB" dirty="0">
              <a:solidFill>
                <a:prstClr val="white"/>
              </a:solidFill>
            </a:endParaRPr>
          </a:p>
        </p:txBody>
      </p:sp>
      <p:pic>
        <p:nvPicPr>
          <p:cNvPr id="1028" name="Picture 2"/>
          <p:cNvPicPr>
            <a:picLocks noChangeAspect="1" noChangeArrowheads="1"/>
          </p:cNvPicPr>
          <p:nvPr/>
        </p:nvPicPr>
        <p:blipFill>
          <a:blip r:embed="rId11" cstate="print"/>
          <a:srcRect/>
          <a:stretch>
            <a:fillRect/>
          </a:stretch>
        </p:blipFill>
        <p:spPr bwMode="auto">
          <a:xfrm>
            <a:off x="0" y="1006475"/>
            <a:ext cx="9144000" cy="5851525"/>
          </a:xfrm>
          <a:prstGeom prst="rect">
            <a:avLst/>
          </a:prstGeom>
          <a:noFill/>
          <a:ln w="12700">
            <a:noFill/>
            <a:miter lim="800000"/>
            <a:headEnd/>
            <a:tailEnd/>
          </a:ln>
        </p:spPr>
      </p:pic>
      <p:sp>
        <p:nvSpPr>
          <p:cNvPr id="398340" name="Rectangle 4"/>
          <p:cNvSpPr>
            <a:spLocks noGrp="1" noChangeArrowheads="1"/>
          </p:cNvSpPr>
          <p:nvPr>
            <p:ph type="title"/>
          </p:nvPr>
        </p:nvSpPr>
        <p:spPr bwMode="auto">
          <a:xfrm>
            <a:off x="714375" y="571500"/>
            <a:ext cx="7991475" cy="431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GB" noProof="0" dirty="0" smtClean="0"/>
              <a:t>Change</a:t>
            </a:r>
            <a:r>
              <a:rPr lang="en-GB" dirty="0" smtClean="0"/>
              <a:t> title</a:t>
            </a:r>
          </a:p>
        </p:txBody>
      </p:sp>
      <p:sp>
        <p:nvSpPr>
          <p:cNvPr id="1030" name="Rectangle 5"/>
          <p:cNvSpPr>
            <a:spLocks noGrp="1" noChangeArrowheads="1"/>
          </p:cNvSpPr>
          <p:nvPr>
            <p:ph type="body" idx="1"/>
          </p:nvPr>
        </p:nvSpPr>
        <p:spPr bwMode="auto">
          <a:xfrm>
            <a:off x="714375" y="1428750"/>
            <a:ext cx="7848600" cy="4429142"/>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398389" name="Line 53"/>
          <p:cNvSpPr>
            <a:spLocks noChangeShapeType="1"/>
          </p:cNvSpPr>
          <p:nvPr/>
        </p:nvSpPr>
        <p:spPr bwMode="auto">
          <a:xfrm>
            <a:off x="0" y="357188"/>
            <a:ext cx="9144000" cy="0"/>
          </a:xfrm>
          <a:prstGeom prst="line">
            <a:avLst/>
          </a:prstGeom>
          <a:noFill/>
          <a:ln w="22225">
            <a:solidFill>
              <a:srgbClr val="007000"/>
            </a:solidFill>
            <a:round/>
            <a:headEnd/>
            <a:tailEnd/>
          </a:ln>
          <a:effectLst/>
        </p:spPr>
        <p:txBody>
          <a:bodyPr>
            <a:spAutoFit/>
          </a:bodyPr>
          <a:lstStyle/>
          <a:p>
            <a:pPr>
              <a:defRPr/>
            </a:pPr>
            <a:endParaRPr lang="en-GB" dirty="0">
              <a:solidFill>
                <a:prstClr val="white"/>
              </a:solidFill>
            </a:endParaRPr>
          </a:p>
        </p:txBody>
      </p:sp>
      <p:pic>
        <p:nvPicPr>
          <p:cNvPr id="1033" name="Picture 54" descr="C:\Mijn_documenten\Mijn afbeeldingen\Qrossroads poster\ECA_PMS [Converted].tif"/>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142875" y="6215063"/>
            <a:ext cx="4256088" cy="588962"/>
          </a:xfrm>
          <a:prstGeom prst="rect">
            <a:avLst/>
          </a:prstGeom>
          <a:noFill/>
          <a:ln w="9525">
            <a:noFill/>
            <a:miter lim="800000"/>
            <a:headEnd/>
            <a:tailEnd/>
          </a:ln>
        </p:spPr>
      </p:pic>
      <p:sp>
        <p:nvSpPr>
          <p:cNvPr id="10" name="Tijdelijke aanduiding voor tekst 7"/>
          <p:cNvSpPr txBox="1">
            <a:spLocks/>
          </p:cNvSpPr>
          <p:nvPr/>
        </p:nvSpPr>
        <p:spPr>
          <a:xfrm>
            <a:off x="8572528" y="6429396"/>
            <a:ext cx="571472" cy="428604"/>
          </a:xfrm>
          <a:prstGeom prst="rect">
            <a:avLst/>
          </a:prstGeom>
        </p:spPr>
        <p:txBody>
          <a:bodyPr/>
          <a:lstStyle>
            <a:lvl1pPr algn="ctr">
              <a:buNone/>
              <a:defRPr sz="1400">
                <a:effectLst>
                  <a:reflection blurRad="6350" stA="60000" endA="900" endPos="58000" dir="5400000" sy="-100000" algn="bl" rotWithShape="0"/>
                </a:effectLst>
              </a:defRPr>
            </a:lvl1pPr>
          </a:lstStyle>
          <a:p>
            <a:pPr marL="179388" indent="-179388">
              <a:lnSpc>
                <a:spcPts val="2400"/>
              </a:lnSpc>
              <a:spcBef>
                <a:spcPct val="10000"/>
              </a:spcBef>
              <a:spcAft>
                <a:spcPct val="20000"/>
              </a:spcAft>
              <a:buClr>
                <a:srgbClr val="007000"/>
              </a:buClr>
              <a:defRPr/>
            </a:pPr>
            <a:fld id="{98D6C999-E4D1-45B6-B9C9-62338FBBA8CA}" type="slidenum">
              <a:rPr lang="en-GB" kern="0" smtClean="0">
                <a:solidFill>
                  <a:srgbClr val="007000"/>
                </a:solidFill>
                <a:latin typeface="Arial"/>
              </a:rPr>
              <a:pPr marL="179388" indent="-179388">
                <a:lnSpc>
                  <a:spcPts val="2400"/>
                </a:lnSpc>
                <a:spcBef>
                  <a:spcPct val="10000"/>
                </a:spcBef>
                <a:spcAft>
                  <a:spcPct val="20000"/>
                </a:spcAft>
                <a:buClr>
                  <a:srgbClr val="007000"/>
                </a:buClr>
                <a:defRPr/>
              </a:pPr>
              <a:t>‹nr.›</a:t>
            </a:fld>
            <a:endParaRPr lang="en-GB" kern="0" dirty="0">
              <a:solidFill>
                <a:srgbClr val="007000"/>
              </a:solidFill>
              <a:latin typeface="Arial"/>
            </a:endParaRPr>
          </a:p>
        </p:txBody>
      </p:sp>
    </p:spTree>
    <p:extLst>
      <p:ext uri="{BB962C8B-B14F-4D97-AF65-F5344CB8AC3E}">
        <p14:creationId xmlns:p14="http://schemas.microsoft.com/office/powerpoint/2010/main" val="49067121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Lst>
  <p:hf hdr="0" ftr="0"/>
  <p:txStyles>
    <p:titleStyle>
      <a:lvl1pPr marL="533400" indent="-533400" algn="l" rtl="0" eaLnBrk="1" fontAlgn="base" hangingPunct="1">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ea typeface="+mj-ea"/>
          <a:cs typeface="+mj-cs"/>
        </a:defRPr>
      </a:lvl1pPr>
      <a:lvl2pPr marL="533400" indent="-533400" algn="l" rtl="0" eaLnBrk="1" fontAlgn="base" hangingPunct="1">
        <a:spcBef>
          <a:spcPct val="0"/>
        </a:spcBef>
        <a:spcAft>
          <a:spcPct val="0"/>
        </a:spcAft>
        <a:defRPr sz="2800">
          <a:solidFill>
            <a:srgbClr val="006600"/>
          </a:solidFill>
          <a:effectLst>
            <a:outerShdw blurRad="38100" dist="38100" dir="2700000" algn="tl">
              <a:srgbClr val="C0C0C0"/>
            </a:outerShdw>
          </a:effectLst>
          <a:latin typeface="Arial" charset="0"/>
        </a:defRPr>
      </a:lvl2pPr>
      <a:lvl3pPr marL="533400" indent="-533400" algn="l" rtl="0" eaLnBrk="1" fontAlgn="base" hangingPunct="1">
        <a:spcBef>
          <a:spcPct val="0"/>
        </a:spcBef>
        <a:spcAft>
          <a:spcPct val="0"/>
        </a:spcAft>
        <a:defRPr sz="2800">
          <a:solidFill>
            <a:srgbClr val="006600"/>
          </a:solidFill>
          <a:effectLst>
            <a:outerShdw blurRad="38100" dist="38100" dir="2700000" algn="tl">
              <a:srgbClr val="C0C0C0"/>
            </a:outerShdw>
          </a:effectLst>
          <a:latin typeface="Arial" charset="0"/>
        </a:defRPr>
      </a:lvl3pPr>
      <a:lvl4pPr marL="533400" indent="-533400" algn="l" rtl="0" eaLnBrk="1" fontAlgn="base" hangingPunct="1">
        <a:spcBef>
          <a:spcPct val="0"/>
        </a:spcBef>
        <a:spcAft>
          <a:spcPct val="0"/>
        </a:spcAft>
        <a:defRPr sz="2800">
          <a:solidFill>
            <a:srgbClr val="006600"/>
          </a:solidFill>
          <a:effectLst>
            <a:outerShdw blurRad="38100" dist="38100" dir="2700000" algn="tl">
              <a:srgbClr val="C0C0C0"/>
            </a:outerShdw>
          </a:effectLst>
          <a:latin typeface="Arial" charset="0"/>
        </a:defRPr>
      </a:lvl4pPr>
      <a:lvl5pPr marL="533400" indent="-533400" algn="l" rtl="0" eaLnBrk="1" fontAlgn="base" hangingPunct="1">
        <a:spcBef>
          <a:spcPct val="0"/>
        </a:spcBef>
        <a:spcAft>
          <a:spcPct val="0"/>
        </a:spcAft>
        <a:defRPr sz="2800">
          <a:solidFill>
            <a:srgbClr val="006600"/>
          </a:solidFill>
          <a:effectLst>
            <a:outerShdw blurRad="38100" dist="38100" dir="2700000" algn="tl">
              <a:srgbClr val="C0C0C0"/>
            </a:outerShdw>
          </a:effectLst>
          <a:latin typeface="Arial" charset="0"/>
        </a:defRPr>
      </a:lvl5pPr>
      <a:lvl6pPr marL="9906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6pPr>
      <a:lvl7pPr marL="14478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7pPr>
      <a:lvl8pPr marL="19050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8pPr>
      <a:lvl9pPr marL="23622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9pPr>
    </p:titleStyle>
    <p:bodyStyle>
      <a:lvl1pPr marL="179388" indent="-179388" algn="l" rtl="0" eaLnBrk="1" fontAlgn="base" hangingPunct="1">
        <a:lnSpc>
          <a:spcPts val="2400"/>
        </a:lnSpc>
        <a:spcBef>
          <a:spcPct val="10000"/>
        </a:spcBef>
        <a:spcAft>
          <a:spcPct val="20000"/>
        </a:spcAft>
        <a:buClr>
          <a:srgbClr val="007000"/>
        </a:buClr>
        <a:buChar char="•"/>
        <a:defRPr sz="2400">
          <a:solidFill>
            <a:srgbClr val="007000"/>
          </a:solidFill>
          <a:latin typeface="+mn-lt"/>
          <a:ea typeface="+mn-ea"/>
          <a:cs typeface="+mn-cs"/>
        </a:defRPr>
      </a:lvl1pPr>
      <a:lvl2pPr marL="446088" indent="-177800" algn="l" rtl="0" eaLnBrk="1" fontAlgn="base" hangingPunct="1">
        <a:lnSpc>
          <a:spcPts val="2200"/>
        </a:lnSpc>
        <a:spcBef>
          <a:spcPct val="3000"/>
        </a:spcBef>
        <a:spcAft>
          <a:spcPct val="25000"/>
        </a:spcAft>
        <a:buClr>
          <a:srgbClr val="000000"/>
        </a:buClr>
        <a:buFont typeface="Times" pitchFamily="18" charset="0"/>
        <a:buChar char="•"/>
        <a:defRPr sz="2200">
          <a:solidFill>
            <a:srgbClr val="003300"/>
          </a:solidFill>
          <a:latin typeface="+mn-lt"/>
        </a:defRPr>
      </a:lvl2pPr>
      <a:lvl3pPr marL="719138" indent="-185738" algn="l" rtl="0" eaLnBrk="1" fontAlgn="base" hangingPunct="1">
        <a:lnSpc>
          <a:spcPts val="2100"/>
        </a:lnSpc>
        <a:spcBef>
          <a:spcPct val="3000"/>
        </a:spcBef>
        <a:spcAft>
          <a:spcPct val="25000"/>
        </a:spcAft>
        <a:buClr>
          <a:srgbClr val="007000"/>
        </a:buClr>
        <a:buFont typeface="Times" pitchFamily="18" charset="0"/>
        <a:buChar char="•"/>
        <a:defRPr sz="2000">
          <a:solidFill>
            <a:srgbClr val="007000"/>
          </a:solidFill>
          <a:latin typeface="+mn-lt"/>
        </a:defRPr>
      </a:lvl3pPr>
      <a:lvl4pPr marL="976313" indent="-176213" algn="l" rtl="0" eaLnBrk="1" fontAlgn="base" hangingPunct="1">
        <a:lnSpc>
          <a:spcPts val="2000"/>
        </a:lnSpc>
        <a:spcBef>
          <a:spcPct val="3000"/>
        </a:spcBef>
        <a:spcAft>
          <a:spcPct val="25000"/>
        </a:spcAft>
        <a:buClr>
          <a:srgbClr val="000000"/>
        </a:buClr>
        <a:buChar char="-"/>
        <a:defRPr sz="1900">
          <a:solidFill>
            <a:srgbClr val="003300"/>
          </a:solidFill>
          <a:latin typeface="+mn-lt"/>
        </a:defRPr>
      </a:lvl4pPr>
      <a:lvl5pPr marL="1254125" indent="-176213" algn="l" rtl="0" eaLnBrk="1" fontAlgn="base" hangingPunct="1">
        <a:lnSpc>
          <a:spcPts val="2000"/>
        </a:lnSpc>
        <a:spcBef>
          <a:spcPct val="3000"/>
        </a:spcBef>
        <a:spcAft>
          <a:spcPct val="25000"/>
        </a:spcAft>
        <a:buClr>
          <a:srgbClr val="000000"/>
        </a:buClr>
        <a:buChar char="-"/>
        <a:defRPr>
          <a:solidFill>
            <a:srgbClr val="007000"/>
          </a:solidFill>
          <a:latin typeface="+mn-lt"/>
        </a:defRPr>
      </a:lvl5pPr>
      <a:lvl6pPr marL="20637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6pPr>
      <a:lvl7pPr marL="25209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7pPr>
      <a:lvl8pPr marL="29781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8pPr>
      <a:lvl9pPr marL="34353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 name="Picture 54" descr="C:\Mijn_documenten\Mijn afbeeldingen\Qrossroads poster\ECA_PMS [Converted].tif"/>
          <p:cNvPicPr>
            <a:picLocks noChangeAspect="1" noChangeArrowheads="1"/>
          </p:cNvPicPr>
          <p:nvPr/>
        </p:nvPicPr>
        <p:blipFill>
          <a:blip r:embed="rId9" cstate="print">
            <a:duotone>
              <a:schemeClr val="accent3">
                <a:shade val="45000"/>
                <a:satMod val="135000"/>
              </a:schemeClr>
              <a:prstClr val="white"/>
            </a:duotone>
          </a:blip>
          <a:srcRect/>
          <a:stretch>
            <a:fillRect/>
          </a:stretch>
        </p:blipFill>
        <p:spPr bwMode="auto">
          <a:xfrm>
            <a:off x="714348" y="0"/>
            <a:ext cx="8286808" cy="714332"/>
          </a:xfrm>
          <a:prstGeom prst="rect">
            <a:avLst/>
          </a:prstGeom>
          <a:noFill/>
        </p:spPr>
      </p:pic>
      <p:sp>
        <p:nvSpPr>
          <p:cNvPr id="1027" name="Rectangle 3"/>
          <p:cNvSpPr>
            <a:spLocks noChangeArrowheads="1"/>
          </p:cNvSpPr>
          <p:nvPr/>
        </p:nvSpPr>
        <p:spPr bwMode="auto">
          <a:xfrm>
            <a:off x="0" y="0"/>
            <a:ext cx="9144000" cy="369888"/>
          </a:xfrm>
          <a:prstGeom prst="rect">
            <a:avLst/>
          </a:prstGeom>
          <a:solidFill>
            <a:srgbClr val="006600">
              <a:alpha val="14902"/>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2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006475"/>
            <a:ext cx="9144000"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98340" name="Rectangle 4"/>
          <p:cNvSpPr>
            <a:spLocks noGrp="1" noChangeArrowheads="1"/>
          </p:cNvSpPr>
          <p:nvPr>
            <p:ph type="title"/>
          </p:nvPr>
        </p:nvSpPr>
        <p:spPr bwMode="auto">
          <a:xfrm>
            <a:off x="714375" y="571500"/>
            <a:ext cx="7991475" cy="431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GB" noProof="0" dirty="0" smtClean="0"/>
              <a:t>Change</a:t>
            </a:r>
            <a:r>
              <a:rPr lang="en-GB" dirty="0" smtClean="0"/>
              <a:t> title</a:t>
            </a:r>
          </a:p>
        </p:txBody>
      </p:sp>
      <p:sp>
        <p:nvSpPr>
          <p:cNvPr id="1030" name="Rectangle 5"/>
          <p:cNvSpPr>
            <a:spLocks noGrp="1" noChangeArrowheads="1"/>
          </p:cNvSpPr>
          <p:nvPr>
            <p:ph type="body" idx="1"/>
          </p:nvPr>
        </p:nvSpPr>
        <p:spPr bwMode="auto">
          <a:xfrm>
            <a:off x="714375" y="1428750"/>
            <a:ext cx="78486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de-DE" smtClean="0"/>
              <a:t>First level</a:t>
            </a:r>
          </a:p>
          <a:p>
            <a:pPr lvl="1"/>
            <a:r>
              <a:rPr lang="en-GB" altLang="de-DE" smtClean="0"/>
              <a:t>Second level</a:t>
            </a:r>
          </a:p>
          <a:p>
            <a:pPr lvl="2"/>
            <a:r>
              <a:rPr lang="en-GB" altLang="de-DE" smtClean="0"/>
              <a:t>Third level</a:t>
            </a:r>
          </a:p>
          <a:p>
            <a:pPr lvl="3"/>
            <a:r>
              <a:rPr lang="en-GB" altLang="de-DE" smtClean="0"/>
              <a:t>Fourth level</a:t>
            </a:r>
          </a:p>
          <a:p>
            <a:pPr lvl="4"/>
            <a:r>
              <a:rPr lang="en-GB" altLang="de-DE" smtClean="0"/>
              <a:t>Fifth level</a:t>
            </a:r>
          </a:p>
        </p:txBody>
      </p:sp>
      <p:sp>
        <p:nvSpPr>
          <p:cNvPr id="1031" name="Line 53"/>
          <p:cNvSpPr>
            <a:spLocks noChangeShapeType="1"/>
          </p:cNvSpPr>
          <p:nvPr/>
        </p:nvSpPr>
        <p:spPr bwMode="auto">
          <a:xfrm>
            <a:off x="0" y="357188"/>
            <a:ext cx="9144000" cy="0"/>
          </a:xfrm>
          <a:prstGeom prst="line">
            <a:avLst/>
          </a:prstGeom>
          <a:noFill/>
          <a:ln w="22225">
            <a:solidFill>
              <a:srgbClr val="007000"/>
            </a:solidFill>
            <a:round/>
            <a:headEnd/>
            <a:tailEnd/>
          </a:ln>
          <a:extLst>
            <a:ext uri="{909E8E84-426E-40DD-AFC4-6F175D3DCCD1}">
              <a14:hiddenFill xmlns:a14="http://schemas.microsoft.com/office/drawing/2010/main">
                <a:noFill/>
              </a14:hiddenFill>
            </a:ext>
          </a:extLst>
        </p:spPr>
        <p:txBody>
          <a:bodyPr>
            <a:spAutoFit/>
          </a:bodyPr>
          <a:lstStyle/>
          <a:p>
            <a:pPr eaLnBrk="1" hangingPunct="1"/>
            <a:endParaRPr lang="en-GB">
              <a:solidFill>
                <a:srgbClr val="FFFFFF"/>
              </a:solidFill>
              <a:latin typeface="Arial" pitchFamily="34" charset="0"/>
              <a:cs typeface="Arial" pitchFamily="34" charset="0"/>
            </a:endParaRPr>
          </a:p>
        </p:txBody>
      </p:sp>
      <p:pic>
        <p:nvPicPr>
          <p:cNvPr id="1032" name="Picture 54" descr="C:\Mijn_documenten\Mijn afbeeldingen\Qrossroads poster\ECA_PMS [Converted].tif"/>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75" y="6215063"/>
            <a:ext cx="425608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jdelijke aanduiding voor tekst 7"/>
          <p:cNvSpPr txBox="1">
            <a:spLocks/>
          </p:cNvSpPr>
          <p:nvPr/>
        </p:nvSpPr>
        <p:spPr>
          <a:xfrm>
            <a:off x="8572528" y="6429396"/>
            <a:ext cx="571472" cy="428604"/>
          </a:xfrm>
          <a:prstGeom prst="rect">
            <a:avLst/>
          </a:prstGeom>
        </p:spPr>
        <p:txBody>
          <a:bodyPr/>
          <a:lstStyle>
            <a:lvl1pPr algn="ctr">
              <a:buNone/>
              <a:defRPr sz="1400">
                <a:effectLst>
                  <a:reflection blurRad="6350" stA="60000" endA="900" endPos="58000" dir="5400000" sy="-100000" algn="bl" rotWithShape="0"/>
                </a:effectLst>
              </a:defRPr>
            </a:lvl1pPr>
          </a:lstStyle>
          <a:p>
            <a:pPr marL="179388" indent="-179388">
              <a:lnSpc>
                <a:spcPts val="2400"/>
              </a:lnSpc>
              <a:spcBef>
                <a:spcPct val="10000"/>
              </a:spcBef>
              <a:spcAft>
                <a:spcPct val="20000"/>
              </a:spcAft>
              <a:buClr>
                <a:srgbClr val="007000"/>
              </a:buClr>
              <a:defRPr/>
            </a:pPr>
            <a:fld id="{011CA767-09B6-45BE-AEC1-832842D9C986}" type="slidenum">
              <a:rPr lang="en-GB" kern="0" smtClean="0">
                <a:solidFill>
                  <a:srgbClr val="007000"/>
                </a:solidFill>
                <a:latin typeface="Arial"/>
                <a:cs typeface="Arial" pitchFamily="34" charset="0"/>
              </a:rPr>
              <a:pPr marL="179388" indent="-179388">
                <a:lnSpc>
                  <a:spcPts val="2400"/>
                </a:lnSpc>
                <a:spcBef>
                  <a:spcPct val="10000"/>
                </a:spcBef>
                <a:spcAft>
                  <a:spcPct val="20000"/>
                </a:spcAft>
                <a:buClr>
                  <a:srgbClr val="007000"/>
                </a:buClr>
                <a:defRPr/>
              </a:pPr>
              <a:t>‹nr.›</a:t>
            </a:fld>
            <a:endParaRPr lang="en-GB" kern="0" dirty="0">
              <a:solidFill>
                <a:srgbClr val="007000"/>
              </a:solidFill>
              <a:latin typeface="Arial"/>
              <a:cs typeface="Arial" pitchFamily="34" charset="0"/>
            </a:endParaRPr>
          </a:p>
        </p:txBody>
      </p:sp>
    </p:spTree>
    <p:extLst>
      <p:ext uri="{BB962C8B-B14F-4D97-AF65-F5344CB8AC3E}">
        <p14:creationId xmlns:p14="http://schemas.microsoft.com/office/powerpoint/2010/main" val="3614690037"/>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Lst>
  <p:hf hdr="0" ftr="0"/>
  <p:txStyles>
    <p:titleStyle>
      <a:lvl1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ea typeface="+mj-ea"/>
          <a:cs typeface="+mj-cs"/>
        </a:defRPr>
      </a:lvl1pPr>
      <a:lvl2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2pPr>
      <a:lvl3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3pPr>
      <a:lvl4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4pPr>
      <a:lvl5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5pPr>
      <a:lvl6pPr marL="9906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6pPr>
      <a:lvl7pPr marL="14478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7pPr>
      <a:lvl8pPr marL="19050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8pPr>
      <a:lvl9pPr marL="23622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9pPr>
    </p:titleStyle>
    <p:bodyStyle>
      <a:lvl1pPr marL="179388" indent="-179388" algn="l" rtl="0" eaLnBrk="0" fontAlgn="base" hangingPunct="0">
        <a:lnSpc>
          <a:spcPts val="2400"/>
        </a:lnSpc>
        <a:spcBef>
          <a:spcPct val="10000"/>
        </a:spcBef>
        <a:spcAft>
          <a:spcPct val="20000"/>
        </a:spcAft>
        <a:buClr>
          <a:srgbClr val="007000"/>
        </a:buClr>
        <a:buChar char="•"/>
        <a:defRPr sz="2400">
          <a:solidFill>
            <a:srgbClr val="007000"/>
          </a:solidFill>
          <a:latin typeface="+mn-lt"/>
          <a:ea typeface="+mn-ea"/>
          <a:cs typeface="+mn-cs"/>
        </a:defRPr>
      </a:lvl1pPr>
      <a:lvl2pPr marL="446088" indent="-177800" algn="l" rtl="0" eaLnBrk="0" fontAlgn="base" hangingPunct="0">
        <a:lnSpc>
          <a:spcPts val="2200"/>
        </a:lnSpc>
        <a:spcBef>
          <a:spcPct val="3000"/>
        </a:spcBef>
        <a:spcAft>
          <a:spcPct val="25000"/>
        </a:spcAft>
        <a:buClr>
          <a:srgbClr val="000000"/>
        </a:buClr>
        <a:buFont typeface="Times" pitchFamily="18" charset="0"/>
        <a:buChar char="•"/>
        <a:defRPr sz="2200">
          <a:solidFill>
            <a:srgbClr val="003300"/>
          </a:solidFill>
          <a:latin typeface="+mn-lt"/>
        </a:defRPr>
      </a:lvl2pPr>
      <a:lvl3pPr marL="719138" indent="-185738" algn="l" rtl="0" eaLnBrk="0" fontAlgn="base" hangingPunct="0">
        <a:lnSpc>
          <a:spcPts val="2100"/>
        </a:lnSpc>
        <a:spcBef>
          <a:spcPct val="3000"/>
        </a:spcBef>
        <a:spcAft>
          <a:spcPct val="25000"/>
        </a:spcAft>
        <a:buClr>
          <a:srgbClr val="007000"/>
        </a:buClr>
        <a:buFont typeface="Times" pitchFamily="18" charset="0"/>
        <a:buChar char="•"/>
        <a:defRPr sz="2000">
          <a:solidFill>
            <a:srgbClr val="007000"/>
          </a:solidFill>
          <a:latin typeface="+mn-lt"/>
        </a:defRPr>
      </a:lvl3pPr>
      <a:lvl4pPr marL="976313" indent="-176213" algn="l" rtl="0" eaLnBrk="0" fontAlgn="base" hangingPunct="0">
        <a:lnSpc>
          <a:spcPts val="2000"/>
        </a:lnSpc>
        <a:spcBef>
          <a:spcPct val="3000"/>
        </a:spcBef>
        <a:spcAft>
          <a:spcPct val="25000"/>
        </a:spcAft>
        <a:buClr>
          <a:srgbClr val="000000"/>
        </a:buClr>
        <a:buChar char="-"/>
        <a:defRPr sz="1900">
          <a:solidFill>
            <a:srgbClr val="003300"/>
          </a:solidFill>
          <a:latin typeface="+mn-lt"/>
        </a:defRPr>
      </a:lvl4pPr>
      <a:lvl5pPr marL="1254125" indent="-176213" algn="l" rtl="0" eaLnBrk="0" fontAlgn="base" hangingPunct="0">
        <a:lnSpc>
          <a:spcPts val="2000"/>
        </a:lnSpc>
        <a:spcBef>
          <a:spcPct val="3000"/>
        </a:spcBef>
        <a:spcAft>
          <a:spcPct val="25000"/>
        </a:spcAft>
        <a:buClr>
          <a:srgbClr val="000000"/>
        </a:buClr>
        <a:buChar char="-"/>
        <a:defRPr>
          <a:solidFill>
            <a:srgbClr val="007000"/>
          </a:solidFill>
          <a:latin typeface="+mn-lt"/>
        </a:defRPr>
      </a:lvl5pPr>
      <a:lvl6pPr marL="20637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6pPr>
      <a:lvl7pPr marL="25209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7pPr>
      <a:lvl8pPr marL="29781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8pPr>
      <a:lvl9pPr marL="34353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 name="Picture 54" descr="C:\Mijn_documenten\Mijn afbeeldingen\Qrossroads poster\ECA_PMS [Converted].tif"/>
          <p:cNvPicPr>
            <a:picLocks noChangeAspect="1" noChangeArrowheads="1"/>
          </p:cNvPicPr>
          <p:nvPr/>
        </p:nvPicPr>
        <p:blipFill>
          <a:blip r:embed="rId9" cstate="print">
            <a:duotone>
              <a:schemeClr val="accent3">
                <a:shade val="45000"/>
                <a:satMod val="135000"/>
              </a:schemeClr>
              <a:prstClr val="white"/>
            </a:duotone>
          </a:blip>
          <a:srcRect/>
          <a:stretch>
            <a:fillRect/>
          </a:stretch>
        </p:blipFill>
        <p:spPr bwMode="auto">
          <a:xfrm>
            <a:off x="714348" y="0"/>
            <a:ext cx="8286808" cy="714332"/>
          </a:xfrm>
          <a:prstGeom prst="rect">
            <a:avLst/>
          </a:prstGeom>
          <a:noFill/>
        </p:spPr>
      </p:pic>
      <p:sp>
        <p:nvSpPr>
          <p:cNvPr id="1027" name="Rectangle 3"/>
          <p:cNvSpPr>
            <a:spLocks noChangeArrowheads="1"/>
          </p:cNvSpPr>
          <p:nvPr/>
        </p:nvSpPr>
        <p:spPr bwMode="auto">
          <a:xfrm>
            <a:off x="0" y="0"/>
            <a:ext cx="9144000" cy="369888"/>
          </a:xfrm>
          <a:prstGeom prst="rect">
            <a:avLst/>
          </a:prstGeom>
          <a:solidFill>
            <a:srgbClr val="006600">
              <a:alpha val="14902"/>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2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006475"/>
            <a:ext cx="9144000"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98340" name="Rectangle 4"/>
          <p:cNvSpPr>
            <a:spLocks noGrp="1" noChangeArrowheads="1"/>
          </p:cNvSpPr>
          <p:nvPr>
            <p:ph type="title"/>
          </p:nvPr>
        </p:nvSpPr>
        <p:spPr bwMode="auto">
          <a:xfrm>
            <a:off x="714375" y="571500"/>
            <a:ext cx="7991475" cy="431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GB" noProof="0" dirty="0" smtClean="0"/>
              <a:t>Change</a:t>
            </a:r>
            <a:r>
              <a:rPr lang="en-GB" dirty="0" smtClean="0"/>
              <a:t> title</a:t>
            </a:r>
          </a:p>
        </p:txBody>
      </p:sp>
      <p:sp>
        <p:nvSpPr>
          <p:cNvPr id="1030" name="Rectangle 5"/>
          <p:cNvSpPr>
            <a:spLocks noGrp="1" noChangeArrowheads="1"/>
          </p:cNvSpPr>
          <p:nvPr>
            <p:ph type="body" idx="1"/>
          </p:nvPr>
        </p:nvSpPr>
        <p:spPr bwMode="auto">
          <a:xfrm>
            <a:off x="714375" y="1428750"/>
            <a:ext cx="78486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de-DE" smtClean="0"/>
              <a:t>First level</a:t>
            </a:r>
          </a:p>
          <a:p>
            <a:pPr lvl="1"/>
            <a:r>
              <a:rPr lang="en-GB" altLang="de-DE" smtClean="0"/>
              <a:t>Second level</a:t>
            </a:r>
          </a:p>
          <a:p>
            <a:pPr lvl="2"/>
            <a:r>
              <a:rPr lang="en-GB" altLang="de-DE" smtClean="0"/>
              <a:t>Third level</a:t>
            </a:r>
          </a:p>
          <a:p>
            <a:pPr lvl="3"/>
            <a:r>
              <a:rPr lang="en-GB" altLang="de-DE" smtClean="0"/>
              <a:t>Fourth level</a:t>
            </a:r>
          </a:p>
          <a:p>
            <a:pPr lvl="4"/>
            <a:r>
              <a:rPr lang="en-GB" altLang="de-DE" smtClean="0"/>
              <a:t>Fifth level</a:t>
            </a:r>
          </a:p>
        </p:txBody>
      </p:sp>
      <p:sp>
        <p:nvSpPr>
          <p:cNvPr id="1031" name="Line 53"/>
          <p:cNvSpPr>
            <a:spLocks noChangeShapeType="1"/>
          </p:cNvSpPr>
          <p:nvPr/>
        </p:nvSpPr>
        <p:spPr bwMode="auto">
          <a:xfrm>
            <a:off x="0" y="357188"/>
            <a:ext cx="9144000" cy="0"/>
          </a:xfrm>
          <a:prstGeom prst="line">
            <a:avLst/>
          </a:prstGeom>
          <a:noFill/>
          <a:ln w="22225">
            <a:solidFill>
              <a:srgbClr val="007000"/>
            </a:solidFill>
            <a:round/>
            <a:headEnd/>
            <a:tailEnd/>
          </a:ln>
          <a:extLst>
            <a:ext uri="{909E8E84-426E-40DD-AFC4-6F175D3DCCD1}">
              <a14:hiddenFill xmlns:a14="http://schemas.microsoft.com/office/drawing/2010/main">
                <a:noFill/>
              </a14:hiddenFill>
            </a:ext>
          </a:extLst>
        </p:spPr>
        <p:txBody>
          <a:bodyPr>
            <a:spAutoFit/>
          </a:bodyPr>
          <a:lstStyle/>
          <a:p>
            <a:pPr eaLnBrk="1" hangingPunct="1"/>
            <a:endParaRPr lang="en-GB">
              <a:solidFill>
                <a:srgbClr val="FFFFFF"/>
              </a:solidFill>
              <a:latin typeface="Arial" pitchFamily="34" charset="0"/>
              <a:cs typeface="Arial" pitchFamily="34" charset="0"/>
            </a:endParaRPr>
          </a:p>
        </p:txBody>
      </p:sp>
      <p:pic>
        <p:nvPicPr>
          <p:cNvPr id="1032" name="Picture 54" descr="C:\Mijn_documenten\Mijn afbeeldingen\Qrossroads poster\ECA_PMS [Converted].tif"/>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75" y="6215063"/>
            <a:ext cx="425608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jdelijke aanduiding voor tekst 7"/>
          <p:cNvSpPr txBox="1">
            <a:spLocks/>
          </p:cNvSpPr>
          <p:nvPr/>
        </p:nvSpPr>
        <p:spPr>
          <a:xfrm>
            <a:off x="8572528" y="6429396"/>
            <a:ext cx="571472" cy="428604"/>
          </a:xfrm>
          <a:prstGeom prst="rect">
            <a:avLst/>
          </a:prstGeom>
        </p:spPr>
        <p:txBody>
          <a:bodyPr/>
          <a:lstStyle>
            <a:lvl1pPr algn="ctr">
              <a:buNone/>
              <a:defRPr sz="1400">
                <a:effectLst>
                  <a:reflection blurRad="6350" stA="60000" endA="900" endPos="58000" dir="5400000" sy="-100000" algn="bl" rotWithShape="0"/>
                </a:effectLst>
              </a:defRPr>
            </a:lvl1pPr>
          </a:lstStyle>
          <a:p>
            <a:pPr marL="179388" indent="-179388">
              <a:lnSpc>
                <a:spcPts val="2400"/>
              </a:lnSpc>
              <a:spcBef>
                <a:spcPct val="10000"/>
              </a:spcBef>
              <a:spcAft>
                <a:spcPct val="20000"/>
              </a:spcAft>
              <a:buClr>
                <a:srgbClr val="007000"/>
              </a:buClr>
              <a:defRPr/>
            </a:pPr>
            <a:fld id="{011CA767-09B6-45BE-AEC1-832842D9C986}" type="slidenum">
              <a:rPr lang="en-GB" kern="0" smtClean="0">
                <a:solidFill>
                  <a:srgbClr val="007000"/>
                </a:solidFill>
                <a:latin typeface="Arial"/>
                <a:cs typeface="Arial" pitchFamily="34" charset="0"/>
              </a:rPr>
              <a:pPr marL="179388" indent="-179388">
                <a:lnSpc>
                  <a:spcPts val="2400"/>
                </a:lnSpc>
                <a:spcBef>
                  <a:spcPct val="10000"/>
                </a:spcBef>
                <a:spcAft>
                  <a:spcPct val="20000"/>
                </a:spcAft>
                <a:buClr>
                  <a:srgbClr val="007000"/>
                </a:buClr>
                <a:defRPr/>
              </a:pPr>
              <a:t>‹nr.›</a:t>
            </a:fld>
            <a:endParaRPr lang="en-GB" kern="0" dirty="0">
              <a:solidFill>
                <a:srgbClr val="007000"/>
              </a:solidFill>
              <a:latin typeface="Arial"/>
              <a:cs typeface="Arial" pitchFamily="34" charset="0"/>
            </a:endParaRPr>
          </a:p>
        </p:txBody>
      </p:sp>
    </p:spTree>
    <p:extLst>
      <p:ext uri="{BB962C8B-B14F-4D97-AF65-F5344CB8AC3E}">
        <p14:creationId xmlns:p14="http://schemas.microsoft.com/office/powerpoint/2010/main" val="1776705491"/>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Lst>
  <p:hf hdr="0" ftr="0"/>
  <p:txStyles>
    <p:titleStyle>
      <a:lvl1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ea typeface="+mj-ea"/>
          <a:cs typeface="+mj-cs"/>
        </a:defRPr>
      </a:lvl1pPr>
      <a:lvl2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2pPr>
      <a:lvl3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3pPr>
      <a:lvl4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4pPr>
      <a:lvl5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5pPr>
      <a:lvl6pPr marL="9906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6pPr>
      <a:lvl7pPr marL="14478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7pPr>
      <a:lvl8pPr marL="19050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8pPr>
      <a:lvl9pPr marL="23622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9pPr>
    </p:titleStyle>
    <p:bodyStyle>
      <a:lvl1pPr marL="179388" indent="-179388" algn="l" rtl="0" eaLnBrk="0" fontAlgn="base" hangingPunct="0">
        <a:lnSpc>
          <a:spcPts val="2400"/>
        </a:lnSpc>
        <a:spcBef>
          <a:spcPct val="10000"/>
        </a:spcBef>
        <a:spcAft>
          <a:spcPct val="20000"/>
        </a:spcAft>
        <a:buClr>
          <a:srgbClr val="007000"/>
        </a:buClr>
        <a:buChar char="•"/>
        <a:defRPr sz="2400">
          <a:solidFill>
            <a:srgbClr val="007000"/>
          </a:solidFill>
          <a:latin typeface="+mn-lt"/>
          <a:ea typeface="+mn-ea"/>
          <a:cs typeface="+mn-cs"/>
        </a:defRPr>
      </a:lvl1pPr>
      <a:lvl2pPr marL="446088" indent="-177800" algn="l" rtl="0" eaLnBrk="0" fontAlgn="base" hangingPunct="0">
        <a:lnSpc>
          <a:spcPts val="2200"/>
        </a:lnSpc>
        <a:spcBef>
          <a:spcPct val="3000"/>
        </a:spcBef>
        <a:spcAft>
          <a:spcPct val="25000"/>
        </a:spcAft>
        <a:buClr>
          <a:srgbClr val="000000"/>
        </a:buClr>
        <a:buFont typeface="Times" pitchFamily="18" charset="0"/>
        <a:buChar char="•"/>
        <a:defRPr sz="2200">
          <a:solidFill>
            <a:srgbClr val="003300"/>
          </a:solidFill>
          <a:latin typeface="+mn-lt"/>
        </a:defRPr>
      </a:lvl2pPr>
      <a:lvl3pPr marL="719138" indent="-185738" algn="l" rtl="0" eaLnBrk="0" fontAlgn="base" hangingPunct="0">
        <a:lnSpc>
          <a:spcPts val="2100"/>
        </a:lnSpc>
        <a:spcBef>
          <a:spcPct val="3000"/>
        </a:spcBef>
        <a:spcAft>
          <a:spcPct val="25000"/>
        </a:spcAft>
        <a:buClr>
          <a:srgbClr val="007000"/>
        </a:buClr>
        <a:buFont typeface="Times" pitchFamily="18" charset="0"/>
        <a:buChar char="•"/>
        <a:defRPr sz="2000">
          <a:solidFill>
            <a:srgbClr val="007000"/>
          </a:solidFill>
          <a:latin typeface="+mn-lt"/>
        </a:defRPr>
      </a:lvl3pPr>
      <a:lvl4pPr marL="976313" indent="-176213" algn="l" rtl="0" eaLnBrk="0" fontAlgn="base" hangingPunct="0">
        <a:lnSpc>
          <a:spcPts val="2000"/>
        </a:lnSpc>
        <a:spcBef>
          <a:spcPct val="3000"/>
        </a:spcBef>
        <a:spcAft>
          <a:spcPct val="25000"/>
        </a:spcAft>
        <a:buClr>
          <a:srgbClr val="000000"/>
        </a:buClr>
        <a:buChar char="-"/>
        <a:defRPr sz="1900">
          <a:solidFill>
            <a:srgbClr val="003300"/>
          </a:solidFill>
          <a:latin typeface="+mn-lt"/>
        </a:defRPr>
      </a:lvl4pPr>
      <a:lvl5pPr marL="1254125" indent="-176213" algn="l" rtl="0" eaLnBrk="0" fontAlgn="base" hangingPunct="0">
        <a:lnSpc>
          <a:spcPts val="2000"/>
        </a:lnSpc>
        <a:spcBef>
          <a:spcPct val="3000"/>
        </a:spcBef>
        <a:spcAft>
          <a:spcPct val="25000"/>
        </a:spcAft>
        <a:buClr>
          <a:srgbClr val="000000"/>
        </a:buClr>
        <a:buChar char="-"/>
        <a:defRPr>
          <a:solidFill>
            <a:srgbClr val="007000"/>
          </a:solidFill>
          <a:latin typeface="+mn-lt"/>
        </a:defRPr>
      </a:lvl5pPr>
      <a:lvl6pPr marL="20637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6pPr>
      <a:lvl7pPr marL="25209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7pPr>
      <a:lvl8pPr marL="29781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8pPr>
      <a:lvl9pPr marL="34353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 name="Picture 54" descr="C:\Mijn_documenten\Mijn afbeeldingen\Qrossroads poster\ECA_PMS [Converted].tif"/>
          <p:cNvPicPr>
            <a:picLocks noChangeAspect="1" noChangeArrowheads="1"/>
          </p:cNvPicPr>
          <p:nvPr/>
        </p:nvPicPr>
        <p:blipFill>
          <a:blip r:embed="rId9" cstate="print">
            <a:duotone>
              <a:schemeClr val="accent3">
                <a:shade val="45000"/>
                <a:satMod val="135000"/>
              </a:schemeClr>
              <a:prstClr val="white"/>
            </a:duotone>
          </a:blip>
          <a:srcRect/>
          <a:stretch>
            <a:fillRect/>
          </a:stretch>
        </p:blipFill>
        <p:spPr bwMode="auto">
          <a:xfrm>
            <a:off x="714348" y="0"/>
            <a:ext cx="8286808" cy="714332"/>
          </a:xfrm>
          <a:prstGeom prst="rect">
            <a:avLst/>
          </a:prstGeom>
          <a:noFill/>
        </p:spPr>
      </p:pic>
      <p:sp>
        <p:nvSpPr>
          <p:cNvPr id="1027" name="Rectangle 3"/>
          <p:cNvSpPr>
            <a:spLocks noChangeArrowheads="1"/>
          </p:cNvSpPr>
          <p:nvPr/>
        </p:nvSpPr>
        <p:spPr bwMode="auto">
          <a:xfrm>
            <a:off x="0" y="0"/>
            <a:ext cx="9144000" cy="369888"/>
          </a:xfrm>
          <a:prstGeom prst="rect">
            <a:avLst/>
          </a:prstGeom>
          <a:solidFill>
            <a:srgbClr val="006600">
              <a:alpha val="14902"/>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2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006475"/>
            <a:ext cx="9144000"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98340" name="Rectangle 4"/>
          <p:cNvSpPr>
            <a:spLocks noGrp="1" noChangeArrowheads="1"/>
          </p:cNvSpPr>
          <p:nvPr>
            <p:ph type="title"/>
          </p:nvPr>
        </p:nvSpPr>
        <p:spPr bwMode="auto">
          <a:xfrm>
            <a:off x="714375" y="571500"/>
            <a:ext cx="7991475" cy="431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GB" noProof="0" dirty="0" smtClean="0"/>
              <a:t>Change</a:t>
            </a:r>
            <a:r>
              <a:rPr lang="en-GB" dirty="0" smtClean="0"/>
              <a:t> title</a:t>
            </a:r>
          </a:p>
        </p:txBody>
      </p:sp>
      <p:sp>
        <p:nvSpPr>
          <p:cNvPr id="1030" name="Rectangle 5"/>
          <p:cNvSpPr>
            <a:spLocks noGrp="1" noChangeArrowheads="1"/>
          </p:cNvSpPr>
          <p:nvPr>
            <p:ph type="body" idx="1"/>
          </p:nvPr>
        </p:nvSpPr>
        <p:spPr bwMode="auto">
          <a:xfrm>
            <a:off x="714375" y="1428750"/>
            <a:ext cx="78486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de-DE" smtClean="0"/>
              <a:t>First level</a:t>
            </a:r>
          </a:p>
          <a:p>
            <a:pPr lvl="1"/>
            <a:r>
              <a:rPr lang="en-GB" altLang="de-DE" smtClean="0"/>
              <a:t>Second level</a:t>
            </a:r>
          </a:p>
          <a:p>
            <a:pPr lvl="2"/>
            <a:r>
              <a:rPr lang="en-GB" altLang="de-DE" smtClean="0"/>
              <a:t>Third level</a:t>
            </a:r>
          </a:p>
          <a:p>
            <a:pPr lvl="3"/>
            <a:r>
              <a:rPr lang="en-GB" altLang="de-DE" smtClean="0"/>
              <a:t>Fourth level</a:t>
            </a:r>
          </a:p>
          <a:p>
            <a:pPr lvl="4"/>
            <a:r>
              <a:rPr lang="en-GB" altLang="de-DE" smtClean="0"/>
              <a:t>Fifth level</a:t>
            </a:r>
          </a:p>
        </p:txBody>
      </p:sp>
      <p:sp>
        <p:nvSpPr>
          <p:cNvPr id="1031" name="Line 53"/>
          <p:cNvSpPr>
            <a:spLocks noChangeShapeType="1"/>
          </p:cNvSpPr>
          <p:nvPr/>
        </p:nvSpPr>
        <p:spPr bwMode="auto">
          <a:xfrm>
            <a:off x="0" y="357188"/>
            <a:ext cx="9144000" cy="0"/>
          </a:xfrm>
          <a:prstGeom prst="line">
            <a:avLst/>
          </a:prstGeom>
          <a:noFill/>
          <a:ln w="22225">
            <a:solidFill>
              <a:srgbClr val="007000"/>
            </a:solidFill>
            <a:round/>
            <a:headEnd/>
            <a:tailEnd/>
          </a:ln>
          <a:extLst>
            <a:ext uri="{909E8E84-426E-40DD-AFC4-6F175D3DCCD1}">
              <a14:hiddenFill xmlns:a14="http://schemas.microsoft.com/office/drawing/2010/main">
                <a:noFill/>
              </a14:hiddenFill>
            </a:ext>
          </a:extLst>
        </p:spPr>
        <p:txBody>
          <a:bodyPr>
            <a:spAutoFit/>
          </a:bodyPr>
          <a:lstStyle/>
          <a:p>
            <a:pPr eaLnBrk="1" hangingPunct="1"/>
            <a:endParaRPr lang="en-GB">
              <a:solidFill>
                <a:srgbClr val="FFFFFF"/>
              </a:solidFill>
              <a:latin typeface="Arial" pitchFamily="34" charset="0"/>
              <a:cs typeface="Arial" pitchFamily="34" charset="0"/>
            </a:endParaRPr>
          </a:p>
        </p:txBody>
      </p:sp>
      <p:pic>
        <p:nvPicPr>
          <p:cNvPr id="1032" name="Picture 54" descr="C:\Mijn_documenten\Mijn afbeeldingen\Qrossroads poster\ECA_PMS [Converted].tif"/>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75" y="6215063"/>
            <a:ext cx="425608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jdelijke aanduiding voor tekst 7"/>
          <p:cNvSpPr txBox="1">
            <a:spLocks/>
          </p:cNvSpPr>
          <p:nvPr/>
        </p:nvSpPr>
        <p:spPr>
          <a:xfrm>
            <a:off x="8572528" y="6429396"/>
            <a:ext cx="571472" cy="428604"/>
          </a:xfrm>
          <a:prstGeom prst="rect">
            <a:avLst/>
          </a:prstGeom>
        </p:spPr>
        <p:txBody>
          <a:bodyPr/>
          <a:lstStyle>
            <a:lvl1pPr algn="ctr">
              <a:buNone/>
              <a:defRPr sz="1400">
                <a:effectLst>
                  <a:reflection blurRad="6350" stA="60000" endA="900" endPos="58000" dir="5400000" sy="-100000" algn="bl" rotWithShape="0"/>
                </a:effectLst>
              </a:defRPr>
            </a:lvl1pPr>
          </a:lstStyle>
          <a:p>
            <a:pPr marL="179388" indent="-179388">
              <a:lnSpc>
                <a:spcPts val="2400"/>
              </a:lnSpc>
              <a:spcBef>
                <a:spcPct val="10000"/>
              </a:spcBef>
              <a:spcAft>
                <a:spcPct val="20000"/>
              </a:spcAft>
              <a:buClr>
                <a:srgbClr val="007000"/>
              </a:buClr>
              <a:defRPr/>
            </a:pPr>
            <a:fld id="{011CA767-09B6-45BE-AEC1-832842D9C986}" type="slidenum">
              <a:rPr lang="en-GB" kern="0" smtClean="0">
                <a:solidFill>
                  <a:srgbClr val="007000"/>
                </a:solidFill>
                <a:latin typeface="Arial"/>
                <a:cs typeface="Arial" pitchFamily="34" charset="0"/>
              </a:rPr>
              <a:pPr marL="179388" indent="-179388">
                <a:lnSpc>
                  <a:spcPts val="2400"/>
                </a:lnSpc>
                <a:spcBef>
                  <a:spcPct val="10000"/>
                </a:spcBef>
                <a:spcAft>
                  <a:spcPct val="20000"/>
                </a:spcAft>
                <a:buClr>
                  <a:srgbClr val="007000"/>
                </a:buClr>
                <a:defRPr/>
              </a:pPr>
              <a:t>‹nr.›</a:t>
            </a:fld>
            <a:endParaRPr lang="en-GB" kern="0" dirty="0">
              <a:solidFill>
                <a:srgbClr val="007000"/>
              </a:solidFill>
              <a:latin typeface="Arial"/>
              <a:cs typeface="Arial" pitchFamily="34" charset="0"/>
            </a:endParaRPr>
          </a:p>
        </p:txBody>
      </p:sp>
    </p:spTree>
    <p:extLst>
      <p:ext uri="{BB962C8B-B14F-4D97-AF65-F5344CB8AC3E}">
        <p14:creationId xmlns:p14="http://schemas.microsoft.com/office/powerpoint/2010/main" val="1765368994"/>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Lst>
  <p:hf hdr="0" ftr="0"/>
  <p:txStyles>
    <p:titleStyle>
      <a:lvl1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ea typeface="+mj-ea"/>
          <a:cs typeface="+mj-cs"/>
        </a:defRPr>
      </a:lvl1pPr>
      <a:lvl2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2pPr>
      <a:lvl3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3pPr>
      <a:lvl4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4pPr>
      <a:lvl5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5pPr>
      <a:lvl6pPr marL="9906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6pPr>
      <a:lvl7pPr marL="14478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7pPr>
      <a:lvl8pPr marL="19050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8pPr>
      <a:lvl9pPr marL="23622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9pPr>
    </p:titleStyle>
    <p:bodyStyle>
      <a:lvl1pPr marL="179388" indent="-179388" algn="l" rtl="0" eaLnBrk="0" fontAlgn="base" hangingPunct="0">
        <a:lnSpc>
          <a:spcPts val="2400"/>
        </a:lnSpc>
        <a:spcBef>
          <a:spcPct val="10000"/>
        </a:spcBef>
        <a:spcAft>
          <a:spcPct val="20000"/>
        </a:spcAft>
        <a:buClr>
          <a:srgbClr val="007000"/>
        </a:buClr>
        <a:buChar char="•"/>
        <a:defRPr sz="2400">
          <a:solidFill>
            <a:srgbClr val="007000"/>
          </a:solidFill>
          <a:latin typeface="+mn-lt"/>
          <a:ea typeface="+mn-ea"/>
          <a:cs typeface="+mn-cs"/>
        </a:defRPr>
      </a:lvl1pPr>
      <a:lvl2pPr marL="446088" indent="-177800" algn="l" rtl="0" eaLnBrk="0" fontAlgn="base" hangingPunct="0">
        <a:lnSpc>
          <a:spcPts val="2200"/>
        </a:lnSpc>
        <a:spcBef>
          <a:spcPct val="3000"/>
        </a:spcBef>
        <a:spcAft>
          <a:spcPct val="25000"/>
        </a:spcAft>
        <a:buClr>
          <a:srgbClr val="000000"/>
        </a:buClr>
        <a:buFont typeface="Times" pitchFamily="18" charset="0"/>
        <a:buChar char="•"/>
        <a:defRPr sz="2200">
          <a:solidFill>
            <a:srgbClr val="003300"/>
          </a:solidFill>
          <a:latin typeface="+mn-lt"/>
        </a:defRPr>
      </a:lvl2pPr>
      <a:lvl3pPr marL="719138" indent="-185738" algn="l" rtl="0" eaLnBrk="0" fontAlgn="base" hangingPunct="0">
        <a:lnSpc>
          <a:spcPts val="2100"/>
        </a:lnSpc>
        <a:spcBef>
          <a:spcPct val="3000"/>
        </a:spcBef>
        <a:spcAft>
          <a:spcPct val="25000"/>
        </a:spcAft>
        <a:buClr>
          <a:srgbClr val="007000"/>
        </a:buClr>
        <a:buFont typeface="Times" pitchFamily="18" charset="0"/>
        <a:buChar char="•"/>
        <a:defRPr sz="2000">
          <a:solidFill>
            <a:srgbClr val="007000"/>
          </a:solidFill>
          <a:latin typeface="+mn-lt"/>
        </a:defRPr>
      </a:lvl3pPr>
      <a:lvl4pPr marL="976313" indent="-176213" algn="l" rtl="0" eaLnBrk="0" fontAlgn="base" hangingPunct="0">
        <a:lnSpc>
          <a:spcPts val="2000"/>
        </a:lnSpc>
        <a:spcBef>
          <a:spcPct val="3000"/>
        </a:spcBef>
        <a:spcAft>
          <a:spcPct val="25000"/>
        </a:spcAft>
        <a:buClr>
          <a:srgbClr val="000000"/>
        </a:buClr>
        <a:buChar char="-"/>
        <a:defRPr sz="1900">
          <a:solidFill>
            <a:srgbClr val="003300"/>
          </a:solidFill>
          <a:latin typeface="+mn-lt"/>
        </a:defRPr>
      </a:lvl4pPr>
      <a:lvl5pPr marL="1254125" indent="-176213" algn="l" rtl="0" eaLnBrk="0" fontAlgn="base" hangingPunct="0">
        <a:lnSpc>
          <a:spcPts val="2000"/>
        </a:lnSpc>
        <a:spcBef>
          <a:spcPct val="3000"/>
        </a:spcBef>
        <a:spcAft>
          <a:spcPct val="25000"/>
        </a:spcAft>
        <a:buClr>
          <a:srgbClr val="000000"/>
        </a:buClr>
        <a:buChar char="-"/>
        <a:defRPr>
          <a:solidFill>
            <a:srgbClr val="007000"/>
          </a:solidFill>
          <a:latin typeface="+mn-lt"/>
        </a:defRPr>
      </a:lvl5pPr>
      <a:lvl6pPr marL="20637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6pPr>
      <a:lvl7pPr marL="25209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7pPr>
      <a:lvl8pPr marL="29781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8pPr>
      <a:lvl9pPr marL="34353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 name="Picture 54" descr="C:\Mijn_documenten\Mijn afbeeldingen\Qrossroads poster\ECA_PMS [Converted].tif"/>
          <p:cNvPicPr>
            <a:picLocks noChangeAspect="1" noChangeArrowheads="1"/>
          </p:cNvPicPr>
          <p:nvPr/>
        </p:nvPicPr>
        <p:blipFill>
          <a:blip r:embed="rId9" cstate="print">
            <a:duotone>
              <a:schemeClr val="accent3">
                <a:shade val="45000"/>
                <a:satMod val="135000"/>
              </a:schemeClr>
              <a:prstClr val="white"/>
            </a:duotone>
          </a:blip>
          <a:srcRect/>
          <a:stretch>
            <a:fillRect/>
          </a:stretch>
        </p:blipFill>
        <p:spPr bwMode="auto">
          <a:xfrm>
            <a:off x="714348" y="0"/>
            <a:ext cx="8286808" cy="714332"/>
          </a:xfrm>
          <a:prstGeom prst="rect">
            <a:avLst/>
          </a:prstGeom>
          <a:noFill/>
        </p:spPr>
      </p:pic>
      <p:sp>
        <p:nvSpPr>
          <p:cNvPr id="1027" name="Rectangle 3"/>
          <p:cNvSpPr>
            <a:spLocks noChangeArrowheads="1"/>
          </p:cNvSpPr>
          <p:nvPr/>
        </p:nvSpPr>
        <p:spPr bwMode="auto">
          <a:xfrm>
            <a:off x="0" y="0"/>
            <a:ext cx="9144000" cy="369888"/>
          </a:xfrm>
          <a:prstGeom prst="rect">
            <a:avLst/>
          </a:prstGeom>
          <a:solidFill>
            <a:srgbClr val="006600">
              <a:alpha val="14902"/>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2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006475"/>
            <a:ext cx="9144000"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98340" name="Rectangle 4"/>
          <p:cNvSpPr>
            <a:spLocks noGrp="1" noChangeArrowheads="1"/>
          </p:cNvSpPr>
          <p:nvPr>
            <p:ph type="title"/>
          </p:nvPr>
        </p:nvSpPr>
        <p:spPr bwMode="auto">
          <a:xfrm>
            <a:off x="714375" y="571500"/>
            <a:ext cx="7991475" cy="431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GB" noProof="0" dirty="0" smtClean="0"/>
              <a:t>Change</a:t>
            </a:r>
            <a:r>
              <a:rPr lang="en-GB" dirty="0" smtClean="0"/>
              <a:t> title</a:t>
            </a:r>
          </a:p>
        </p:txBody>
      </p:sp>
      <p:sp>
        <p:nvSpPr>
          <p:cNvPr id="1030" name="Rectangle 5"/>
          <p:cNvSpPr>
            <a:spLocks noGrp="1" noChangeArrowheads="1"/>
          </p:cNvSpPr>
          <p:nvPr>
            <p:ph type="body" idx="1"/>
          </p:nvPr>
        </p:nvSpPr>
        <p:spPr bwMode="auto">
          <a:xfrm>
            <a:off x="714375" y="1428750"/>
            <a:ext cx="78486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de-DE" smtClean="0"/>
              <a:t>First level</a:t>
            </a:r>
          </a:p>
          <a:p>
            <a:pPr lvl="1"/>
            <a:r>
              <a:rPr lang="en-GB" altLang="de-DE" smtClean="0"/>
              <a:t>Second level</a:t>
            </a:r>
          </a:p>
          <a:p>
            <a:pPr lvl="2"/>
            <a:r>
              <a:rPr lang="en-GB" altLang="de-DE" smtClean="0"/>
              <a:t>Third level</a:t>
            </a:r>
          </a:p>
          <a:p>
            <a:pPr lvl="3"/>
            <a:r>
              <a:rPr lang="en-GB" altLang="de-DE" smtClean="0"/>
              <a:t>Fourth level</a:t>
            </a:r>
          </a:p>
          <a:p>
            <a:pPr lvl="4"/>
            <a:r>
              <a:rPr lang="en-GB" altLang="de-DE" smtClean="0"/>
              <a:t>Fifth level</a:t>
            </a:r>
          </a:p>
        </p:txBody>
      </p:sp>
      <p:sp>
        <p:nvSpPr>
          <p:cNvPr id="1031" name="Line 53"/>
          <p:cNvSpPr>
            <a:spLocks noChangeShapeType="1"/>
          </p:cNvSpPr>
          <p:nvPr/>
        </p:nvSpPr>
        <p:spPr bwMode="auto">
          <a:xfrm>
            <a:off x="0" y="357188"/>
            <a:ext cx="9144000" cy="0"/>
          </a:xfrm>
          <a:prstGeom prst="line">
            <a:avLst/>
          </a:prstGeom>
          <a:noFill/>
          <a:ln w="22225">
            <a:solidFill>
              <a:srgbClr val="007000"/>
            </a:solidFill>
            <a:round/>
            <a:headEnd/>
            <a:tailEnd/>
          </a:ln>
          <a:extLst>
            <a:ext uri="{909E8E84-426E-40DD-AFC4-6F175D3DCCD1}">
              <a14:hiddenFill xmlns:a14="http://schemas.microsoft.com/office/drawing/2010/main">
                <a:noFill/>
              </a14:hiddenFill>
            </a:ext>
          </a:extLst>
        </p:spPr>
        <p:txBody>
          <a:bodyPr>
            <a:spAutoFit/>
          </a:bodyPr>
          <a:lstStyle/>
          <a:p>
            <a:pPr eaLnBrk="1" hangingPunct="1"/>
            <a:endParaRPr lang="en-GB">
              <a:solidFill>
                <a:srgbClr val="FFFFFF"/>
              </a:solidFill>
              <a:latin typeface="Arial" pitchFamily="34" charset="0"/>
              <a:cs typeface="Arial" pitchFamily="34" charset="0"/>
            </a:endParaRPr>
          </a:p>
        </p:txBody>
      </p:sp>
      <p:pic>
        <p:nvPicPr>
          <p:cNvPr id="1032" name="Picture 54" descr="C:\Mijn_documenten\Mijn afbeeldingen\Qrossroads poster\ECA_PMS [Converted].tif"/>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75" y="6215063"/>
            <a:ext cx="425608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jdelijke aanduiding voor tekst 7"/>
          <p:cNvSpPr txBox="1">
            <a:spLocks/>
          </p:cNvSpPr>
          <p:nvPr/>
        </p:nvSpPr>
        <p:spPr>
          <a:xfrm>
            <a:off x="8572528" y="6429396"/>
            <a:ext cx="571472" cy="428604"/>
          </a:xfrm>
          <a:prstGeom prst="rect">
            <a:avLst/>
          </a:prstGeom>
        </p:spPr>
        <p:txBody>
          <a:bodyPr/>
          <a:lstStyle>
            <a:lvl1pPr algn="ctr">
              <a:buNone/>
              <a:defRPr sz="1400">
                <a:effectLst>
                  <a:reflection blurRad="6350" stA="60000" endA="900" endPos="58000" dir="5400000" sy="-100000" algn="bl" rotWithShape="0"/>
                </a:effectLst>
              </a:defRPr>
            </a:lvl1pPr>
          </a:lstStyle>
          <a:p>
            <a:pPr marL="179388" indent="-179388">
              <a:lnSpc>
                <a:spcPts val="2400"/>
              </a:lnSpc>
              <a:spcBef>
                <a:spcPct val="10000"/>
              </a:spcBef>
              <a:spcAft>
                <a:spcPct val="20000"/>
              </a:spcAft>
              <a:buClr>
                <a:srgbClr val="007000"/>
              </a:buClr>
              <a:defRPr/>
            </a:pPr>
            <a:fld id="{011CA767-09B6-45BE-AEC1-832842D9C986}" type="slidenum">
              <a:rPr lang="en-GB" kern="0" smtClean="0">
                <a:solidFill>
                  <a:srgbClr val="007000"/>
                </a:solidFill>
                <a:latin typeface="Arial"/>
                <a:cs typeface="Arial" pitchFamily="34" charset="0"/>
              </a:rPr>
              <a:pPr marL="179388" indent="-179388">
                <a:lnSpc>
                  <a:spcPts val="2400"/>
                </a:lnSpc>
                <a:spcBef>
                  <a:spcPct val="10000"/>
                </a:spcBef>
                <a:spcAft>
                  <a:spcPct val="20000"/>
                </a:spcAft>
                <a:buClr>
                  <a:srgbClr val="007000"/>
                </a:buClr>
                <a:defRPr/>
              </a:pPr>
              <a:t>‹nr.›</a:t>
            </a:fld>
            <a:endParaRPr lang="en-GB" kern="0" dirty="0">
              <a:solidFill>
                <a:srgbClr val="007000"/>
              </a:solidFill>
              <a:latin typeface="Arial"/>
              <a:cs typeface="Arial" pitchFamily="34" charset="0"/>
            </a:endParaRPr>
          </a:p>
        </p:txBody>
      </p:sp>
    </p:spTree>
    <p:extLst>
      <p:ext uri="{BB962C8B-B14F-4D97-AF65-F5344CB8AC3E}">
        <p14:creationId xmlns:p14="http://schemas.microsoft.com/office/powerpoint/2010/main" val="1949734398"/>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Lst>
  <p:hf hdr="0" ftr="0"/>
  <p:txStyles>
    <p:titleStyle>
      <a:lvl1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ea typeface="+mj-ea"/>
          <a:cs typeface="+mj-cs"/>
        </a:defRPr>
      </a:lvl1pPr>
      <a:lvl2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2pPr>
      <a:lvl3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3pPr>
      <a:lvl4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4pPr>
      <a:lvl5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5pPr>
      <a:lvl6pPr marL="9906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6pPr>
      <a:lvl7pPr marL="14478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7pPr>
      <a:lvl8pPr marL="19050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8pPr>
      <a:lvl9pPr marL="23622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9pPr>
    </p:titleStyle>
    <p:bodyStyle>
      <a:lvl1pPr marL="179388" indent="-179388" algn="l" rtl="0" eaLnBrk="0" fontAlgn="base" hangingPunct="0">
        <a:lnSpc>
          <a:spcPts val="2400"/>
        </a:lnSpc>
        <a:spcBef>
          <a:spcPct val="10000"/>
        </a:spcBef>
        <a:spcAft>
          <a:spcPct val="20000"/>
        </a:spcAft>
        <a:buClr>
          <a:srgbClr val="007000"/>
        </a:buClr>
        <a:buChar char="•"/>
        <a:defRPr sz="2400">
          <a:solidFill>
            <a:srgbClr val="007000"/>
          </a:solidFill>
          <a:latin typeface="+mn-lt"/>
          <a:ea typeface="+mn-ea"/>
          <a:cs typeface="+mn-cs"/>
        </a:defRPr>
      </a:lvl1pPr>
      <a:lvl2pPr marL="446088" indent="-177800" algn="l" rtl="0" eaLnBrk="0" fontAlgn="base" hangingPunct="0">
        <a:lnSpc>
          <a:spcPts val="2200"/>
        </a:lnSpc>
        <a:spcBef>
          <a:spcPct val="3000"/>
        </a:spcBef>
        <a:spcAft>
          <a:spcPct val="25000"/>
        </a:spcAft>
        <a:buClr>
          <a:srgbClr val="000000"/>
        </a:buClr>
        <a:buFont typeface="Times" pitchFamily="18" charset="0"/>
        <a:buChar char="•"/>
        <a:defRPr sz="2200">
          <a:solidFill>
            <a:srgbClr val="003300"/>
          </a:solidFill>
          <a:latin typeface="+mn-lt"/>
        </a:defRPr>
      </a:lvl2pPr>
      <a:lvl3pPr marL="719138" indent="-185738" algn="l" rtl="0" eaLnBrk="0" fontAlgn="base" hangingPunct="0">
        <a:lnSpc>
          <a:spcPts val="2100"/>
        </a:lnSpc>
        <a:spcBef>
          <a:spcPct val="3000"/>
        </a:spcBef>
        <a:spcAft>
          <a:spcPct val="25000"/>
        </a:spcAft>
        <a:buClr>
          <a:srgbClr val="007000"/>
        </a:buClr>
        <a:buFont typeface="Times" pitchFamily="18" charset="0"/>
        <a:buChar char="•"/>
        <a:defRPr sz="2000">
          <a:solidFill>
            <a:srgbClr val="007000"/>
          </a:solidFill>
          <a:latin typeface="+mn-lt"/>
        </a:defRPr>
      </a:lvl3pPr>
      <a:lvl4pPr marL="976313" indent="-176213" algn="l" rtl="0" eaLnBrk="0" fontAlgn="base" hangingPunct="0">
        <a:lnSpc>
          <a:spcPts val="2000"/>
        </a:lnSpc>
        <a:spcBef>
          <a:spcPct val="3000"/>
        </a:spcBef>
        <a:spcAft>
          <a:spcPct val="25000"/>
        </a:spcAft>
        <a:buClr>
          <a:srgbClr val="000000"/>
        </a:buClr>
        <a:buChar char="-"/>
        <a:defRPr sz="1900">
          <a:solidFill>
            <a:srgbClr val="003300"/>
          </a:solidFill>
          <a:latin typeface="+mn-lt"/>
        </a:defRPr>
      </a:lvl4pPr>
      <a:lvl5pPr marL="1254125" indent="-176213" algn="l" rtl="0" eaLnBrk="0" fontAlgn="base" hangingPunct="0">
        <a:lnSpc>
          <a:spcPts val="2000"/>
        </a:lnSpc>
        <a:spcBef>
          <a:spcPct val="3000"/>
        </a:spcBef>
        <a:spcAft>
          <a:spcPct val="25000"/>
        </a:spcAft>
        <a:buClr>
          <a:srgbClr val="000000"/>
        </a:buClr>
        <a:buChar char="-"/>
        <a:defRPr>
          <a:solidFill>
            <a:srgbClr val="007000"/>
          </a:solidFill>
          <a:latin typeface="+mn-lt"/>
        </a:defRPr>
      </a:lvl5pPr>
      <a:lvl6pPr marL="20637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6pPr>
      <a:lvl7pPr marL="25209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7pPr>
      <a:lvl8pPr marL="29781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8pPr>
      <a:lvl9pPr marL="34353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 name="Picture 54" descr="C:\Mijn_documenten\Mijn afbeeldingen\Qrossroads poster\ECA_PMS [Converted].tif"/>
          <p:cNvPicPr>
            <a:picLocks noChangeAspect="1" noChangeArrowheads="1"/>
          </p:cNvPicPr>
          <p:nvPr/>
        </p:nvPicPr>
        <p:blipFill>
          <a:blip r:embed="rId9" cstate="print">
            <a:duotone>
              <a:schemeClr val="accent3">
                <a:shade val="45000"/>
                <a:satMod val="135000"/>
              </a:schemeClr>
              <a:prstClr val="white"/>
            </a:duotone>
          </a:blip>
          <a:srcRect/>
          <a:stretch>
            <a:fillRect/>
          </a:stretch>
        </p:blipFill>
        <p:spPr bwMode="auto">
          <a:xfrm>
            <a:off x="714348" y="0"/>
            <a:ext cx="8286808" cy="714332"/>
          </a:xfrm>
          <a:prstGeom prst="rect">
            <a:avLst/>
          </a:prstGeom>
          <a:noFill/>
        </p:spPr>
      </p:pic>
      <p:sp>
        <p:nvSpPr>
          <p:cNvPr id="1027" name="Rectangle 3"/>
          <p:cNvSpPr>
            <a:spLocks noChangeArrowheads="1"/>
          </p:cNvSpPr>
          <p:nvPr/>
        </p:nvSpPr>
        <p:spPr bwMode="auto">
          <a:xfrm>
            <a:off x="0" y="0"/>
            <a:ext cx="9144000" cy="369888"/>
          </a:xfrm>
          <a:prstGeom prst="rect">
            <a:avLst/>
          </a:prstGeom>
          <a:solidFill>
            <a:srgbClr val="006600">
              <a:alpha val="14902"/>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2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006475"/>
            <a:ext cx="9144000"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98340" name="Rectangle 4"/>
          <p:cNvSpPr>
            <a:spLocks noGrp="1" noChangeArrowheads="1"/>
          </p:cNvSpPr>
          <p:nvPr>
            <p:ph type="title"/>
          </p:nvPr>
        </p:nvSpPr>
        <p:spPr bwMode="auto">
          <a:xfrm>
            <a:off x="714375" y="571500"/>
            <a:ext cx="7991475" cy="431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GB" noProof="0" dirty="0" smtClean="0"/>
              <a:t>Change</a:t>
            </a:r>
            <a:r>
              <a:rPr lang="en-GB" dirty="0" smtClean="0"/>
              <a:t> title</a:t>
            </a:r>
          </a:p>
        </p:txBody>
      </p:sp>
      <p:sp>
        <p:nvSpPr>
          <p:cNvPr id="1030" name="Rectangle 5"/>
          <p:cNvSpPr>
            <a:spLocks noGrp="1" noChangeArrowheads="1"/>
          </p:cNvSpPr>
          <p:nvPr>
            <p:ph type="body" idx="1"/>
          </p:nvPr>
        </p:nvSpPr>
        <p:spPr bwMode="auto">
          <a:xfrm>
            <a:off x="714375" y="1428750"/>
            <a:ext cx="78486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de-DE" smtClean="0"/>
              <a:t>First level</a:t>
            </a:r>
          </a:p>
          <a:p>
            <a:pPr lvl="1"/>
            <a:r>
              <a:rPr lang="en-GB" altLang="de-DE" smtClean="0"/>
              <a:t>Second level</a:t>
            </a:r>
          </a:p>
          <a:p>
            <a:pPr lvl="2"/>
            <a:r>
              <a:rPr lang="en-GB" altLang="de-DE" smtClean="0"/>
              <a:t>Third level</a:t>
            </a:r>
          </a:p>
          <a:p>
            <a:pPr lvl="3"/>
            <a:r>
              <a:rPr lang="en-GB" altLang="de-DE" smtClean="0"/>
              <a:t>Fourth level</a:t>
            </a:r>
          </a:p>
          <a:p>
            <a:pPr lvl="4"/>
            <a:r>
              <a:rPr lang="en-GB" altLang="de-DE" smtClean="0"/>
              <a:t>Fifth level</a:t>
            </a:r>
          </a:p>
        </p:txBody>
      </p:sp>
      <p:sp>
        <p:nvSpPr>
          <p:cNvPr id="1031" name="Line 53"/>
          <p:cNvSpPr>
            <a:spLocks noChangeShapeType="1"/>
          </p:cNvSpPr>
          <p:nvPr/>
        </p:nvSpPr>
        <p:spPr bwMode="auto">
          <a:xfrm>
            <a:off x="0" y="357188"/>
            <a:ext cx="9144000" cy="0"/>
          </a:xfrm>
          <a:prstGeom prst="line">
            <a:avLst/>
          </a:prstGeom>
          <a:noFill/>
          <a:ln w="22225">
            <a:solidFill>
              <a:srgbClr val="007000"/>
            </a:solidFill>
            <a:round/>
            <a:headEnd/>
            <a:tailEnd/>
          </a:ln>
          <a:extLst>
            <a:ext uri="{909E8E84-426E-40DD-AFC4-6F175D3DCCD1}">
              <a14:hiddenFill xmlns:a14="http://schemas.microsoft.com/office/drawing/2010/main">
                <a:noFill/>
              </a14:hiddenFill>
            </a:ext>
          </a:extLst>
        </p:spPr>
        <p:txBody>
          <a:bodyPr>
            <a:spAutoFit/>
          </a:bodyPr>
          <a:lstStyle/>
          <a:p>
            <a:pPr eaLnBrk="1" hangingPunct="1"/>
            <a:endParaRPr lang="en-GB">
              <a:solidFill>
                <a:srgbClr val="FFFFFF"/>
              </a:solidFill>
              <a:latin typeface="Arial" pitchFamily="34" charset="0"/>
              <a:cs typeface="Arial" pitchFamily="34" charset="0"/>
            </a:endParaRPr>
          </a:p>
        </p:txBody>
      </p:sp>
      <p:pic>
        <p:nvPicPr>
          <p:cNvPr id="1032" name="Picture 54" descr="C:\Mijn_documenten\Mijn afbeeldingen\Qrossroads poster\ECA_PMS [Converted].tif"/>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75" y="6215063"/>
            <a:ext cx="425608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jdelijke aanduiding voor tekst 7"/>
          <p:cNvSpPr txBox="1">
            <a:spLocks/>
          </p:cNvSpPr>
          <p:nvPr/>
        </p:nvSpPr>
        <p:spPr>
          <a:xfrm>
            <a:off x="8572528" y="6429396"/>
            <a:ext cx="571472" cy="428604"/>
          </a:xfrm>
          <a:prstGeom prst="rect">
            <a:avLst/>
          </a:prstGeom>
        </p:spPr>
        <p:txBody>
          <a:bodyPr/>
          <a:lstStyle>
            <a:lvl1pPr algn="ctr">
              <a:buNone/>
              <a:defRPr sz="1400">
                <a:effectLst>
                  <a:reflection blurRad="6350" stA="60000" endA="900" endPos="58000" dir="5400000" sy="-100000" algn="bl" rotWithShape="0"/>
                </a:effectLst>
              </a:defRPr>
            </a:lvl1pPr>
          </a:lstStyle>
          <a:p>
            <a:pPr marL="179388" indent="-179388">
              <a:lnSpc>
                <a:spcPts val="2400"/>
              </a:lnSpc>
              <a:spcBef>
                <a:spcPct val="10000"/>
              </a:spcBef>
              <a:spcAft>
                <a:spcPct val="20000"/>
              </a:spcAft>
              <a:buClr>
                <a:srgbClr val="007000"/>
              </a:buClr>
              <a:defRPr/>
            </a:pPr>
            <a:fld id="{011CA767-09B6-45BE-AEC1-832842D9C986}" type="slidenum">
              <a:rPr lang="en-GB" kern="0" smtClean="0">
                <a:solidFill>
                  <a:srgbClr val="007000"/>
                </a:solidFill>
                <a:latin typeface="Arial"/>
                <a:cs typeface="Arial" pitchFamily="34" charset="0"/>
              </a:rPr>
              <a:pPr marL="179388" indent="-179388">
                <a:lnSpc>
                  <a:spcPts val="2400"/>
                </a:lnSpc>
                <a:spcBef>
                  <a:spcPct val="10000"/>
                </a:spcBef>
                <a:spcAft>
                  <a:spcPct val="20000"/>
                </a:spcAft>
                <a:buClr>
                  <a:srgbClr val="007000"/>
                </a:buClr>
                <a:defRPr/>
              </a:pPr>
              <a:t>‹nr.›</a:t>
            </a:fld>
            <a:endParaRPr lang="en-GB" kern="0" dirty="0">
              <a:solidFill>
                <a:srgbClr val="007000"/>
              </a:solidFill>
              <a:latin typeface="Arial"/>
              <a:cs typeface="Arial" pitchFamily="34" charset="0"/>
            </a:endParaRPr>
          </a:p>
        </p:txBody>
      </p:sp>
    </p:spTree>
    <p:extLst>
      <p:ext uri="{BB962C8B-B14F-4D97-AF65-F5344CB8AC3E}">
        <p14:creationId xmlns:p14="http://schemas.microsoft.com/office/powerpoint/2010/main" val="2554716188"/>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Lst>
  <p:hf hdr="0" ftr="0"/>
  <p:txStyles>
    <p:titleStyle>
      <a:lvl1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ea typeface="+mj-ea"/>
          <a:cs typeface="+mj-cs"/>
        </a:defRPr>
      </a:lvl1pPr>
      <a:lvl2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2pPr>
      <a:lvl3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3pPr>
      <a:lvl4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4pPr>
      <a:lvl5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5pPr>
      <a:lvl6pPr marL="9906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6pPr>
      <a:lvl7pPr marL="14478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7pPr>
      <a:lvl8pPr marL="19050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8pPr>
      <a:lvl9pPr marL="23622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9pPr>
    </p:titleStyle>
    <p:bodyStyle>
      <a:lvl1pPr marL="179388" indent="-179388" algn="l" rtl="0" eaLnBrk="0" fontAlgn="base" hangingPunct="0">
        <a:lnSpc>
          <a:spcPts val="2400"/>
        </a:lnSpc>
        <a:spcBef>
          <a:spcPct val="10000"/>
        </a:spcBef>
        <a:spcAft>
          <a:spcPct val="20000"/>
        </a:spcAft>
        <a:buClr>
          <a:srgbClr val="007000"/>
        </a:buClr>
        <a:buChar char="•"/>
        <a:defRPr sz="2400">
          <a:solidFill>
            <a:srgbClr val="007000"/>
          </a:solidFill>
          <a:latin typeface="+mn-lt"/>
          <a:ea typeface="+mn-ea"/>
          <a:cs typeface="+mn-cs"/>
        </a:defRPr>
      </a:lvl1pPr>
      <a:lvl2pPr marL="446088" indent="-177800" algn="l" rtl="0" eaLnBrk="0" fontAlgn="base" hangingPunct="0">
        <a:lnSpc>
          <a:spcPts val="2200"/>
        </a:lnSpc>
        <a:spcBef>
          <a:spcPct val="3000"/>
        </a:spcBef>
        <a:spcAft>
          <a:spcPct val="25000"/>
        </a:spcAft>
        <a:buClr>
          <a:srgbClr val="000000"/>
        </a:buClr>
        <a:buFont typeface="Times" pitchFamily="18" charset="0"/>
        <a:buChar char="•"/>
        <a:defRPr sz="2200">
          <a:solidFill>
            <a:srgbClr val="003300"/>
          </a:solidFill>
          <a:latin typeface="+mn-lt"/>
        </a:defRPr>
      </a:lvl2pPr>
      <a:lvl3pPr marL="719138" indent="-185738" algn="l" rtl="0" eaLnBrk="0" fontAlgn="base" hangingPunct="0">
        <a:lnSpc>
          <a:spcPts val="2100"/>
        </a:lnSpc>
        <a:spcBef>
          <a:spcPct val="3000"/>
        </a:spcBef>
        <a:spcAft>
          <a:spcPct val="25000"/>
        </a:spcAft>
        <a:buClr>
          <a:srgbClr val="007000"/>
        </a:buClr>
        <a:buFont typeface="Times" pitchFamily="18" charset="0"/>
        <a:buChar char="•"/>
        <a:defRPr sz="2000">
          <a:solidFill>
            <a:srgbClr val="007000"/>
          </a:solidFill>
          <a:latin typeface="+mn-lt"/>
        </a:defRPr>
      </a:lvl3pPr>
      <a:lvl4pPr marL="976313" indent="-176213" algn="l" rtl="0" eaLnBrk="0" fontAlgn="base" hangingPunct="0">
        <a:lnSpc>
          <a:spcPts val="2000"/>
        </a:lnSpc>
        <a:spcBef>
          <a:spcPct val="3000"/>
        </a:spcBef>
        <a:spcAft>
          <a:spcPct val="25000"/>
        </a:spcAft>
        <a:buClr>
          <a:srgbClr val="000000"/>
        </a:buClr>
        <a:buChar char="-"/>
        <a:defRPr sz="1900">
          <a:solidFill>
            <a:srgbClr val="003300"/>
          </a:solidFill>
          <a:latin typeface="+mn-lt"/>
        </a:defRPr>
      </a:lvl4pPr>
      <a:lvl5pPr marL="1254125" indent="-176213" algn="l" rtl="0" eaLnBrk="0" fontAlgn="base" hangingPunct="0">
        <a:lnSpc>
          <a:spcPts val="2000"/>
        </a:lnSpc>
        <a:spcBef>
          <a:spcPct val="3000"/>
        </a:spcBef>
        <a:spcAft>
          <a:spcPct val="25000"/>
        </a:spcAft>
        <a:buClr>
          <a:srgbClr val="000000"/>
        </a:buClr>
        <a:buChar char="-"/>
        <a:defRPr>
          <a:solidFill>
            <a:srgbClr val="007000"/>
          </a:solidFill>
          <a:latin typeface="+mn-lt"/>
        </a:defRPr>
      </a:lvl5pPr>
      <a:lvl6pPr marL="20637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6pPr>
      <a:lvl7pPr marL="25209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7pPr>
      <a:lvl8pPr marL="29781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8pPr>
      <a:lvl9pPr marL="34353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 name="Picture 54" descr="C:\Mijn_documenten\Mijn afbeeldingen\Qrossroads poster\ECA_PMS [Converted].tif"/>
          <p:cNvPicPr>
            <a:picLocks noChangeAspect="1" noChangeArrowheads="1"/>
          </p:cNvPicPr>
          <p:nvPr/>
        </p:nvPicPr>
        <p:blipFill>
          <a:blip r:embed="rId9" cstate="print">
            <a:duotone>
              <a:schemeClr val="accent3">
                <a:shade val="45000"/>
                <a:satMod val="135000"/>
              </a:schemeClr>
              <a:prstClr val="white"/>
            </a:duotone>
          </a:blip>
          <a:srcRect/>
          <a:stretch>
            <a:fillRect/>
          </a:stretch>
        </p:blipFill>
        <p:spPr bwMode="auto">
          <a:xfrm>
            <a:off x="714348" y="0"/>
            <a:ext cx="8286808" cy="714332"/>
          </a:xfrm>
          <a:prstGeom prst="rect">
            <a:avLst/>
          </a:prstGeom>
          <a:noFill/>
        </p:spPr>
      </p:pic>
      <p:sp>
        <p:nvSpPr>
          <p:cNvPr id="1027" name="Rectangle 3"/>
          <p:cNvSpPr>
            <a:spLocks noChangeArrowheads="1"/>
          </p:cNvSpPr>
          <p:nvPr/>
        </p:nvSpPr>
        <p:spPr bwMode="auto">
          <a:xfrm>
            <a:off x="0" y="0"/>
            <a:ext cx="9144000" cy="369888"/>
          </a:xfrm>
          <a:prstGeom prst="rect">
            <a:avLst/>
          </a:prstGeom>
          <a:solidFill>
            <a:srgbClr val="006600">
              <a:alpha val="14902"/>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2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006475"/>
            <a:ext cx="9144000"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98340" name="Rectangle 4"/>
          <p:cNvSpPr>
            <a:spLocks noGrp="1" noChangeArrowheads="1"/>
          </p:cNvSpPr>
          <p:nvPr>
            <p:ph type="title"/>
          </p:nvPr>
        </p:nvSpPr>
        <p:spPr bwMode="auto">
          <a:xfrm>
            <a:off x="714375" y="571500"/>
            <a:ext cx="7991475" cy="431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GB" noProof="0" dirty="0" smtClean="0"/>
              <a:t>Change</a:t>
            </a:r>
            <a:r>
              <a:rPr lang="en-GB" dirty="0" smtClean="0"/>
              <a:t> title</a:t>
            </a:r>
          </a:p>
        </p:txBody>
      </p:sp>
      <p:sp>
        <p:nvSpPr>
          <p:cNvPr id="1030" name="Rectangle 5"/>
          <p:cNvSpPr>
            <a:spLocks noGrp="1" noChangeArrowheads="1"/>
          </p:cNvSpPr>
          <p:nvPr>
            <p:ph type="body" idx="1"/>
          </p:nvPr>
        </p:nvSpPr>
        <p:spPr bwMode="auto">
          <a:xfrm>
            <a:off x="714375" y="1428750"/>
            <a:ext cx="78486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de-DE" smtClean="0"/>
              <a:t>First level</a:t>
            </a:r>
          </a:p>
          <a:p>
            <a:pPr lvl="1"/>
            <a:r>
              <a:rPr lang="en-GB" altLang="de-DE" smtClean="0"/>
              <a:t>Second level</a:t>
            </a:r>
          </a:p>
          <a:p>
            <a:pPr lvl="2"/>
            <a:r>
              <a:rPr lang="en-GB" altLang="de-DE" smtClean="0"/>
              <a:t>Third level</a:t>
            </a:r>
          </a:p>
          <a:p>
            <a:pPr lvl="3"/>
            <a:r>
              <a:rPr lang="en-GB" altLang="de-DE" smtClean="0"/>
              <a:t>Fourth level</a:t>
            </a:r>
          </a:p>
          <a:p>
            <a:pPr lvl="4"/>
            <a:r>
              <a:rPr lang="en-GB" altLang="de-DE" smtClean="0"/>
              <a:t>Fifth level</a:t>
            </a:r>
          </a:p>
        </p:txBody>
      </p:sp>
      <p:sp>
        <p:nvSpPr>
          <p:cNvPr id="1031" name="Line 53"/>
          <p:cNvSpPr>
            <a:spLocks noChangeShapeType="1"/>
          </p:cNvSpPr>
          <p:nvPr/>
        </p:nvSpPr>
        <p:spPr bwMode="auto">
          <a:xfrm>
            <a:off x="0" y="357188"/>
            <a:ext cx="9144000" cy="0"/>
          </a:xfrm>
          <a:prstGeom prst="line">
            <a:avLst/>
          </a:prstGeom>
          <a:noFill/>
          <a:ln w="22225">
            <a:solidFill>
              <a:srgbClr val="007000"/>
            </a:solidFill>
            <a:round/>
            <a:headEnd/>
            <a:tailEnd/>
          </a:ln>
          <a:extLst>
            <a:ext uri="{909E8E84-426E-40DD-AFC4-6F175D3DCCD1}">
              <a14:hiddenFill xmlns:a14="http://schemas.microsoft.com/office/drawing/2010/main">
                <a:noFill/>
              </a14:hiddenFill>
            </a:ext>
          </a:extLst>
        </p:spPr>
        <p:txBody>
          <a:bodyPr>
            <a:spAutoFit/>
          </a:bodyPr>
          <a:lstStyle/>
          <a:p>
            <a:pPr eaLnBrk="1" hangingPunct="1"/>
            <a:endParaRPr lang="en-GB">
              <a:solidFill>
                <a:srgbClr val="FFFFFF"/>
              </a:solidFill>
              <a:latin typeface="Arial" pitchFamily="34" charset="0"/>
              <a:cs typeface="Arial" pitchFamily="34" charset="0"/>
            </a:endParaRPr>
          </a:p>
        </p:txBody>
      </p:sp>
      <p:pic>
        <p:nvPicPr>
          <p:cNvPr id="1032" name="Picture 54" descr="C:\Mijn_documenten\Mijn afbeeldingen\Qrossroads poster\ECA_PMS [Converted].tif"/>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75" y="6215063"/>
            <a:ext cx="425608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jdelijke aanduiding voor tekst 7"/>
          <p:cNvSpPr txBox="1">
            <a:spLocks/>
          </p:cNvSpPr>
          <p:nvPr/>
        </p:nvSpPr>
        <p:spPr>
          <a:xfrm>
            <a:off x="8572528" y="6429396"/>
            <a:ext cx="571472" cy="428604"/>
          </a:xfrm>
          <a:prstGeom prst="rect">
            <a:avLst/>
          </a:prstGeom>
        </p:spPr>
        <p:txBody>
          <a:bodyPr/>
          <a:lstStyle>
            <a:lvl1pPr algn="ctr">
              <a:buNone/>
              <a:defRPr sz="1400">
                <a:effectLst>
                  <a:reflection blurRad="6350" stA="60000" endA="900" endPos="58000" dir="5400000" sy="-100000" algn="bl" rotWithShape="0"/>
                </a:effectLst>
              </a:defRPr>
            </a:lvl1pPr>
          </a:lstStyle>
          <a:p>
            <a:pPr marL="179388" indent="-179388">
              <a:lnSpc>
                <a:spcPts val="2400"/>
              </a:lnSpc>
              <a:spcBef>
                <a:spcPct val="10000"/>
              </a:spcBef>
              <a:spcAft>
                <a:spcPct val="20000"/>
              </a:spcAft>
              <a:buClr>
                <a:srgbClr val="007000"/>
              </a:buClr>
              <a:defRPr/>
            </a:pPr>
            <a:fld id="{011CA767-09B6-45BE-AEC1-832842D9C986}" type="slidenum">
              <a:rPr lang="en-GB" kern="0" smtClean="0">
                <a:solidFill>
                  <a:srgbClr val="007000"/>
                </a:solidFill>
                <a:latin typeface="Arial"/>
                <a:cs typeface="Arial" pitchFamily="34" charset="0"/>
              </a:rPr>
              <a:pPr marL="179388" indent="-179388">
                <a:lnSpc>
                  <a:spcPts val="2400"/>
                </a:lnSpc>
                <a:spcBef>
                  <a:spcPct val="10000"/>
                </a:spcBef>
                <a:spcAft>
                  <a:spcPct val="20000"/>
                </a:spcAft>
                <a:buClr>
                  <a:srgbClr val="007000"/>
                </a:buClr>
                <a:defRPr/>
              </a:pPr>
              <a:t>‹nr.›</a:t>
            </a:fld>
            <a:endParaRPr lang="en-GB" kern="0" dirty="0">
              <a:solidFill>
                <a:srgbClr val="007000"/>
              </a:solidFill>
              <a:latin typeface="Arial"/>
              <a:cs typeface="Arial" pitchFamily="34" charset="0"/>
            </a:endParaRPr>
          </a:p>
        </p:txBody>
      </p:sp>
    </p:spTree>
    <p:extLst>
      <p:ext uri="{BB962C8B-B14F-4D97-AF65-F5344CB8AC3E}">
        <p14:creationId xmlns:p14="http://schemas.microsoft.com/office/powerpoint/2010/main" val="4239793673"/>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Lst>
  <p:hf hdr="0" ftr="0"/>
  <p:txStyles>
    <p:titleStyle>
      <a:lvl1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ea typeface="+mj-ea"/>
          <a:cs typeface="+mj-cs"/>
        </a:defRPr>
      </a:lvl1pPr>
      <a:lvl2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2pPr>
      <a:lvl3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3pPr>
      <a:lvl4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4pPr>
      <a:lvl5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5pPr>
      <a:lvl6pPr marL="9906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6pPr>
      <a:lvl7pPr marL="14478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7pPr>
      <a:lvl8pPr marL="19050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8pPr>
      <a:lvl9pPr marL="23622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9pPr>
    </p:titleStyle>
    <p:bodyStyle>
      <a:lvl1pPr marL="179388" indent="-179388" algn="l" rtl="0" eaLnBrk="0" fontAlgn="base" hangingPunct="0">
        <a:lnSpc>
          <a:spcPts val="2400"/>
        </a:lnSpc>
        <a:spcBef>
          <a:spcPct val="10000"/>
        </a:spcBef>
        <a:spcAft>
          <a:spcPct val="20000"/>
        </a:spcAft>
        <a:buClr>
          <a:srgbClr val="007000"/>
        </a:buClr>
        <a:buChar char="•"/>
        <a:defRPr sz="2400">
          <a:solidFill>
            <a:srgbClr val="007000"/>
          </a:solidFill>
          <a:latin typeface="+mn-lt"/>
          <a:ea typeface="+mn-ea"/>
          <a:cs typeface="+mn-cs"/>
        </a:defRPr>
      </a:lvl1pPr>
      <a:lvl2pPr marL="446088" indent="-177800" algn="l" rtl="0" eaLnBrk="0" fontAlgn="base" hangingPunct="0">
        <a:lnSpc>
          <a:spcPts val="2200"/>
        </a:lnSpc>
        <a:spcBef>
          <a:spcPct val="3000"/>
        </a:spcBef>
        <a:spcAft>
          <a:spcPct val="25000"/>
        </a:spcAft>
        <a:buClr>
          <a:srgbClr val="000000"/>
        </a:buClr>
        <a:buFont typeface="Times" pitchFamily="18" charset="0"/>
        <a:buChar char="•"/>
        <a:defRPr sz="2200">
          <a:solidFill>
            <a:srgbClr val="003300"/>
          </a:solidFill>
          <a:latin typeface="+mn-lt"/>
        </a:defRPr>
      </a:lvl2pPr>
      <a:lvl3pPr marL="719138" indent="-185738" algn="l" rtl="0" eaLnBrk="0" fontAlgn="base" hangingPunct="0">
        <a:lnSpc>
          <a:spcPts val="2100"/>
        </a:lnSpc>
        <a:spcBef>
          <a:spcPct val="3000"/>
        </a:spcBef>
        <a:spcAft>
          <a:spcPct val="25000"/>
        </a:spcAft>
        <a:buClr>
          <a:srgbClr val="007000"/>
        </a:buClr>
        <a:buFont typeface="Times" pitchFamily="18" charset="0"/>
        <a:buChar char="•"/>
        <a:defRPr sz="2000">
          <a:solidFill>
            <a:srgbClr val="007000"/>
          </a:solidFill>
          <a:latin typeface="+mn-lt"/>
        </a:defRPr>
      </a:lvl3pPr>
      <a:lvl4pPr marL="976313" indent="-176213" algn="l" rtl="0" eaLnBrk="0" fontAlgn="base" hangingPunct="0">
        <a:lnSpc>
          <a:spcPts val="2000"/>
        </a:lnSpc>
        <a:spcBef>
          <a:spcPct val="3000"/>
        </a:spcBef>
        <a:spcAft>
          <a:spcPct val="25000"/>
        </a:spcAft>
        <a:buClr>
          <a:srgbClr val="000000"/>
        </a:buClr>
        <a:buChar char="-"/>
        <a:defRPr sz="1900">
          <a:solidFill>
            <a:srgbClr val="003300"/>
          </a:solidFill>
          <a:latin typeface="+mn-lt"/>
        </a:defRPr>
      </a:lvl4pPr>
      <a:lvl5pPr marL="1254125" indent="-176213" algn="l" rtl="0" eaLnBrk="0" fontAlgn="base" hangingPunct="0">
        <a:lnSpc>
          <a:spcPts val="2000"/>
        </a:lnSpc>
        <a:spcBef>
          <a:spcPct val="3000"/>
        </a:spcBef>
        <a:spcAft>
          <a:spcPct val="25000"/>
        </a:spcAft>
        <a:buClr>
          <a:srgbClr val="000000"/>
        </a:buClr>
        <a:buChar char="-"/>
        <a:defRPr>
          <a:solidFill>
            <a:srgbClr val="007000"/>
          </a:solidFill>
          <a:latin typeface="+mn-lt"/>
        </a:defRPr>
      </a:lvl5pPr>
      <a:lvl6pPr marL="20637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6pPr>
      <a:lvl7pPr marL="25209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7pPr>
      <a:lvl8pPr marL="29781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8pPr>
      <a:lvl9pPr marL="34353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 name="Picture 54" descr="C:\Mijn_documenten\Mijn afbeeldingen\Qrossroads poster\ECA_PMS [Converted].tif"/>
          <p:cNvPicPr>
            <a:picLocks noChangeAspect="1" noChangeArrowheads="1"/>
          </p:cNvPicPr>
          <p:nvPr/>
        </p:nvPicPr>
        <p:blipFill>
          <a:blip r:embed="rId9" cstate="print">
            <a:duotone>
              <a:schemeClr val="accent3">
                <a:shade val="45000"/>
                <a:satMod val="135000"/>
              </a:schemeClr>
              <a:prstClr val="white"/>
            </a:duotone>
          </a:blip>
          <a:srcRect/>
          <a:stretch>
            <a:fillRect/>
          </a:stretch>
        </p:blipFill>
        <p:spPr bwMode="auto">
          <a:xfrm>
            <a:off x="714348" y="0"/>
            <a:ext cx="8286808" cy="714332"/>
          </a:xfrm>
          <a:prstGeom prst="rect">
            <a:avLst/>
          </a:prstGeom>
          <a:noFill/>
        </p:spPr>
      </p:pic>
      <p:sp>
        <p:nvSpPr>
          <p:cNvPr id="1027" name="Rectangle 3"/>
          <p:cNvSpPr>
            <a:spLocks noChangeArrowheads="1"/>
          </p:cNvSpPr>
          <p:nvPr/>
        </p:nvSpPr>
        <p:spPr bwMode="auto">
          <a:xfrm>
            <a:off x="0" y="0"/>
            <a:ext cx="9144000" cy="369888"/>
          </a:xfrm>
          <a:prstGeom prst="rect">
            <a:avLst/>
          </a:prstGeom>
          <a:solidFill>
            <a:srgbClr val="006600">
              <a:alpha val="14902"/>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2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006475"/>
            <a:ext cx="9144000"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98340" name="Rectangle 4"/>
          <p:cNvSpPr>
            <a:spLocks noGrp="1" noChangeArrowheads="1"/>
          </p:cNvSpPr>
          <p:nvPr>
            <p:ph type="title"/>
          </p:nvPr>
        </p:nvSpPr>
        <p:spPr bwMode="auto">
          <a:xfrm>
            <a:off x="714375" y="571500"/>
            <a:ext cx="7991475" cy="431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GB" noProof="0" dirty="0" smtClean="0"/>
              <a:t>Change</a:t>
            </a:r>
            <a:r>
              <a:rPr lang="en-GB" dirty="0" smtClean="0"/>
              <a:t> title</a:t>
            </a:r>
          </a:p>
        </p:txBody>
      </p:sp>
      <p:sp>
        <p:nvSpPr>
          <p:cNvPr id="1030" name="Rectangle 5"/>
          <p:cNvSpPr>
            <a:spLocks noGrp="1" noChangeArrowheads="1"/>
          </p:cNvSpPr>
          <p:nvPr>
            <p:ph type="body" idx="1"/>
          </p:nvPr>
        </p:nvSpPr>
        <p:spPr bwMode="auto">
          <a:xfrm>
            <a:off x="714375" y="1428750"/>
            <a:ext cx="78486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de-DE" smtClean="0"/>
              <a:t>First level</a:t>
            </a:r>
          </a:p>
          <a:p>
            <a:pPr lvl="1"/>
            <a:r>
              <a:rPr lang="en-GB" altLang="de-DE" smtClean="0"/>
              <a:t>Second level</a:t>
            </a:r>
          </a:p>
          <a:p>
            <a:pPr lvl="2"/>
            <a:r>
              <a:rPr lang="en-GB" altLang="de-DE" smtClean="0"/>
              <a:t>Third level</a:t>
            </a:r>
          </a:p>
          <a:p>
            <a:pPr lvl="3"/>
            <a:r>
              <a:rPr lang="en-GB" altLang="de-DE" smtClean="0"/>
              <a:t>Fourth level</a:t>
            </a:r>
          </a:p>
          <a:p>
            <a:pPr lvl="4"/>
            <a:r>
              <a:rPr lang="en-GB" altLang="de-DE" smtClean="0"/>
              <a:t>Fifth level</a:t>
            </a:r>
          </a:p>
        </p:txBody>
      </p:sp>
      <p:sp>
        <p:nvSpPr>
          <p:cNvPr id="1031" name="Line 53"/>
          <p:cNvSpPr>
            <a:spLocks noChangeShapeType="1"/>
          </p:cNvSpPr>
          <p:nvPr/>
        </p:nvSpPr>
        <p:spPr bwMode="auto">
          <a:xfrm>
            <a:off x="0" y="357188"/>
            <a:ext cx="9144000" cy="0"/>
          </a:xfrm>
          <a:prstGeom prst="line">
            <a:avLst/>
          </a:prstGeom>
          <a:noFill/>
          <a:ln w="22225">
            <a:solidFill>
              <a:srgbClr val="007000"/>
            </a:solidFill>
            <a:round/>
            <a:headEnd/>
            <a:tailEnd/>
          </a:ln>
          <a:extLst>
            <a:ext uri="{909E8E84-426E-40DD-AFC4-6F175D3DCCD1}">
              <a14:hiddenFill xmlns:a14="http://schemas.microsoft.com/office/drawing/2010/main">
                <a:noFill/>
              </a14:hiddenFill>
            </a:ext>
          </a:extLst>
        </p:spPr>
        <p:txBody>
          <a:bodyPr>
            <a:spAutoFit/>
          </a:bodyPr>
          <a:lstStyle/>
          <a:p>
            <a:pPr eaLnBrk="1" hangingPunct="1"/>
            <a:endParaRPr lang="en-GB">
              <a:solidFill>
                <a:srgbClr val="FFFFFF"/>
              </a:solidFill>
              <a:latin typeface="Arial" pitchFamily="34" charset="0"/>
              <a:cs typeface="Arial" pitchFamily="34" charset="0"/>
            </a:endParaRPr>
          </a:p>
        </p:txBody>
      </p:sp>
      <p:pic>
        <p:nvPicPr>
          <p:cNvPr id="1032" name="Picture 54" descr="C:\Mijn_documenten\Mijn afbeeldingen\Qrossroads poster\ECA_PMS [Converted].tif"/>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75" y="6215063"/>
            <a:ext cx="425608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jdelijke aanduiding voor tekst 7"/>
          <p:cNvSpPr txBox="1">
            <a:spLocks/>
          </p:cNvSpPr>
          <p:nvPr/>
        </p:nvSpPr>
        <p:spPr>
          <a:xfrm>
            <a:off x="8572528" y="6429396"/>
            <a:ext cx="571472" cy="428604"/>
          </a:xfrm>
          <a:prstGeom prst="rect">
            <a:avLst/>
          </a:prstGeom>
        </p:spPr>
        <p:txBody>
          <a:bodyPr/>
          <a:lstStyle>
            <a:lvl1pPr algn="ctr">
              <a:buNone/>
              <a:defRPr sz="1400">
                <a:effectLst>
                  <a:reflection blurRad="6350" stA="60000" endA="900" endPos="58000" dir="5400000" sy="-100000" algn="bl" rotWithShape="0"/>
                </a:effectLst>
              </a:defRPr>
            </a:lvl1pPr>
          </a:lstStyle>
          <a:p>
            <a:pPr marL="179388" indent="-179388">
              <a:lnSpc>
                <a:spcPts val="2400"/>
              </a:lnSpc>
              <a:spcBef>
                <a:spcPct val="10000"/>
              </a:spcBef>
              <a:spcAft>
                <a:spcPct val="20000"/>
              </a:spcAft>
              <a:buClr>
                <a:srgbClr val="007000"/>
              </a:buClr>
              <a:defRPr/>
            </a:pPr>
            <a:fld id="{011CA767-09B6-45BE-AEC1-832842D9C986}" type="slidenum">
              <a:rPr lang="en-GB" kern="0" smtClean="0">
                <a:solidFill>
                  <a:srgbClr val="007000"/>
                </a:solidFill>
                <a:latin typeface="Arial"/>
                <a:cs typeface="Arial" pitchFamily="34" charset="0"/>
              </a:rPr>
              <a:pPr marL="179388" indent="-179388">
                <a:lnSpc>
                  <a:spcPts val="2400"/>
                </a:lnSpc>
                <a:spcBef>
                  <a:spcPct val="10000"/>
                </a:spcBef>
                <a:spcAft>
                  <a:spcPct val="20000"/>
                </a:spcAft>
                <a:buClr>
                  <a:srgbClr val="007000"/>
                </a:buClr>
                <a:defRPr/>
              </a:pPr>
              <a:t>‹nr.›</a:t>
            </a:fld>
            <a:endParaRPr lang="en-GB" kern="0" dirty="0">
              <a:solidFill>
                <a:srgbClr val="007000"/>
              </a:solidFill>
              <a:latin typeface="Arial"/>
              <a:cs typeface="Arial" pitchFamily="34" charset="0"/>
            </a:endParaRPr>
          </a:p>
        </p:txBody>
      </p:sp>
    </p:spTree>
    <p:extLst>
      <p:ext uri="{BB962C8B-B14F-4D97-AF65-F5344CB8AC3E}">
        <p14:creationId xmlns:p14="http://schemas.microsoft.com/office/powerpoint/2010/main" val="572343685"/>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Lst>
  <p:hf hdr="0" ftr="0"/>
  <p:txStyles>
    <p:titleStyle>
      <a:lvl1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ea typeface="+mj-ea"/>
          <a:cs typeface="+mj-cs"/>
        </a:defRPr>
      </a:lvl1pPr>
      <a:lvl2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2pPr>
      <a:lvl3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3pPr>
      <a:lvl4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4pPr>
      <a:lvl5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5pPr>
      <a:lvl6pPr marL="9906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6pPr>
      <a:lvl7pPr marL="14478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7pPr>
      <a:lvl8pPr marL="19050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8pPr>
      <a:lvl9pPr marL="23622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9pPr>
    </p:titleStyle>
    <p:bodyStyle>
      <a:lvl1pPr marL="179388" indent="-179388" algn="l" rtl="0" eaLnBrk="0" fontAlgn="base" hangingPunct="0">
        <a:lnSpc>
          <a:spcPts val="2400"/>
        </a:lnSpc>
        <a:spcBef>
          <a:spcPct val="10000"/>
        </a:spcBef>
        <a:spcAft>
          <a:spcPct val="20000"/>
        </a:spcAft>
        <a:buClr>
          <a:srgbClr val="007000"/>
        </a:buClr>
        <a:buChar char="•"/>
        <a:defRPr sz="2400">
          <a:solidFill>
            <a:srgbClr val="007000"/>
          </a:solidFill>
          <a:latin typeface="+mn-lt"/>
          <a:ea typeface="+mn-ea"/>
          <a:cs typeface="+mn-cs"/>
        </a:defRPr>
      </a:lvl1pPr>
      <a:lvl2pPr marL="446088" indent="-177800" algn="l" rtl="0" eaLnBrk="0" fontAlgn="base" hangingPunct="0">
        <a:lnSpc>
          <a:spcPts val="2200"/>
        </a:lnSpc>
        <a:spcBef>
          <a:spcPct val="3000"/>
        </a:spcBef>
        <a:spcAft>
          <a:spcPct val="25000"/>
        </a:spcAft>
        <a:buClr>
          <a:srgbClr val="000000"/>
        </a:buClr>
        <a:buFont typeface="Times" pitchFamily="18" charset="0"/>
        <a:buChar char="•"/>
        <a:defRPr sz="2200">
          <a:solidFill>
            <a:srgbClr val="003300"/>
          </a:solidFill>
          <a:latin typeface="+mn-lt"/>
        </a:defRPr>
      </a:lvl2pPr>
      <a:lvl3pPr marL="719138" indent="-185738" algn="l" rtl="0" eaLnBrk="0" fontAlgn="base" hangingPunct="0">
        <a:lnSpc>
          <a:spcPts val="2100"/>
        </a:lnSpc>
        <a:spcBef>
          <a:spcPct val="3000"/>
        </a:spcBef>
        <a:spcAft>
          <a:spcPct val="25000"/>
        </a:spcAft>
        <a:buClr>
          <a:srgbClr val="007000"/>
        </a:buClr>
        <a:buFont typeface="Times" pitchFamily="18" charset="0"/>
        <a:buChar char="•"/>
        <a:defRPr sz="2000">
          <a:solidFill>
            <a:srgbClr val="007000"/>
          </a:solidFill>
          <a:latin typeface="+mn-lt"/>
        </a:defRPr>
      </a:lvl3pPr>
      <a:lvl4pPr marL="976313" indent="-176213" algn="l" rtl="0" eaLnBrk="0" fontAlgn="base" hangingPunct="0">
        <a:lnSpc>
          <a:spcPts val="2000"/>
        </a:lnSpc>
        <a:spcBef>
          <a:spcPct val="3000"/>
        </a:spcBef>
        <a:spcAft>
          <a:spcPct val="25000"/>
        </a:spcAft>
        <a:buClr>
          <a:srgbClr val="000000"/>
        </a:buClr>
        <a:buChar char="-"/>
        <a:defRPr sz="1900">
          <a:solidFill>
            <a:srgbClr val="003300"/>
          </a:solidFill>
          <a:latin typeface="+mn-lt"/>
        </a:defRPr>
      </a:lvl4pPr>
      <a:lvl5pPr marL="1254125" indent="-176213" algn="l" rtl="0" eaLnBrk="0" fontAlgn="base" hangingPunct="0">
        <a:lnSpc>
          <a:spcPts val="2000"/>
        </a:lnSpc>
        <a:spcBef>
          <a:spcPct val="3000"/>
        </a:spcBef>
        <a:spcAft>
          <a:spcPct val="25000"/>
        </a:spcAft>
        <a:buClr>
          <a:srgbClr val="000000"/>
        </a:buClr>
        <a:buChar char="-"/>
        <a:defRPr>
          <a:solidFill>
            <a:srgbClr val="007000"/>
          </a:solidFill>
          <a:latin typeface="+mn-lt"/>
        </a:defRPr>
      </a:lvl5pPr>
      <a:lvl6pPr marL="20637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6pPr>
      <a:lvl7pPr marL="25209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7pPr>
      <a:lvl8pPr marL="29781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8pPr>
      <a:lvl9pPr marL="34353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 name="Picture 54" descr="C:\Mijn_documenten\Mijn afbeeldingen\Qrossroads poster\ECA_PMS [Converted].tif"/>
          <p:cNvPicPr>
            <a:picLocks noChangeAspect="1" noChangeArrowheads="1"/>
          </p:cNvPicPr>
          <p:nvPr/>
        </p:nvPicPr>
        <p:blipFill>
          <a:blip r:embed="rId9" cstate="print">
            <a:duotone>
              <a:schemeClr val="accent3">
                <a:shade val="45000"/>
                <a:satMod val="135000"/>
              </a:schemeClr>
              <a:prstClr val="white"/>
            </a:duotone>
          </a:blip>
          <a:srcRect/>
          <a:stretch>
            <a:fillRect/>
          </a:stretch>
        </p:blipFill>
        <p:spPr bwMode="auto">
          <a:xfrm>
            <a:off x="714348" y="0"/>
            <a:ext cx="8286808" cy="714332"/>
          </a:xfrm>
          <a:prstGeom prst="rect">
            <a:avLst/>
          </a:prstGeom>
          <a:noFill/>
        </p:spPr>
      </p:pic>
      <p:sp>
        <p:nvSpPr>
          <p:cNvPr id="1027" name="Rectangle 3"/>
          <p:cNvSpPr>
            <a:spLocks noChangeArrowheads="1"/>
          </p:cNvSpPr>
          <p:nvPr/>
        </p:nvSpPr>
        <p:spPr bwMode="auto">
          <a:xfrm>
            <a:off x="0" y="0"/>
            <a:ext cx="9144000" cy="369888"/>
          </a:xfrm>
          <a:prstGeom prst="rect">
            <a:avLst/>
          </a:prstGeom>
          <a:solidFill>
            <a:srgbClr val="006600">
              <a:alpha val="14902"/>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2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006475"/>
            <a:ext cx="9144000"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98340" name="Rectangle 4"/>
          <p:cNvSpPr>
            <a:spLocks noGrp="1" noChangeArrowheads="1"/>
          </p:cNvSpPr>
          <p:nvPr>
            <p:ph type="title"/>
          </p:nvPr>
        </p:nvSpPr>
        <p:spPr bwMode="auto">
          <a:xfrm>
            <a:off x="714375" y="571500"/>
            <a:ext cx="7991475" cy="431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GB" noProof="0" dirty="0" smtClean="0"/>
              <a:t>Change</a:t>
            </a:r>
            <a:r>
              <a:rPr lang="en-GB" dirty="0" smtClean="0"/>
              <a:t> title</a:t>
            </a:r>
          </a:p>
        </p:txBody>
      </p:sp>
      <p:sp>
        <p:nvSpPr>
          <p:cNvPr id="1030" name="Rectangle 5"/>
          <p:cNvSpPr>
            <a:spLocks noGrp="1" noChangeArrowheads="1"/>
          </p:cNvSpPr>
          <p:nvPr>
            <p:ph type="body" idx="1"/>
          </p:nvPr>
        </p:nvSpPr>
        <p:spPr bwMode="auto">
          <a:xfrm>
            <a:off x="714375" y="1428750"/>
            <a:ext cx="78486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de-DE" smtClean="0"/>
              <a:t>First level</a:t>
            </a:r>
          </a:p>
          <a:p>
            <a:pPr lvl="1"/>
            <a:r>
              <a:rPr lang="en-GB" altLang="de-DE" smtClean="0"/>
              <a:t>Second level</a:t>
            </a:r>
          </a:p>
          <a:p>
            <a:pPr lvl="2"/>
            <a:r>
              <a:rPr lang="en-GB" altLang="de-DE" smtClean="0"/>
              <a:t>Third level</a:t>
            </a:r>
          </a:p>
          <a:p>
            <a:pPr lvl="3"/>
            <a:r>
              <a:rPr lang="en-GB" altLang="de-DE" smtClean="0"/>
              <a:t>Fourth level</a:t>
            </a:r>
          </a:p>
          <a:p>
            <a:pPr lvl="4"/>
            <a:r>
              <a:rPr lang="en-GB" altLang="de-DE" smtClean="0"/>
              <a:t>Fifth level</a:t>
            </a:r>
          </a:p>
        </p:txBody>
      </p:sp>
      <p:sp>
        <p:nvSpPr>
          <p:cNvPr id="1031" name="Line 53"/>
          <p:cNvSpPr>
            <a:spLocks noChangeShapeType="1"/>
          </p:cNvSpPr>
          <p:nvPr/>
        </p:nvSpPr>
        <p:spPr bwMode="auto">
          <a:xfrm>
            <a:off x="0" y="357188"/>
            <a:ext cx="9144000" cy="0"/>
          </a:xfrm>
          <a:prstGeom prst="line">
            <a:avLst/>
          </a:prstGeom>
          <a:noFill/>
          <a:ln w="22225">
            <a:solidFill>
              <a:srgbClr val="007000"/>
            </a:solidFill>
            <a:round/>
            <a:headEnd/>
            <a:tailEnd/>
          </a:ln>
          <a:extLst>
            <a:ext uri="{909E8E84-426E-40DD-AFC4-6F175D3DCCD1}">
              <a14:hiddenFill xmlns:a14="http://schemas.microsoft.com/office/drawing/2010/main">
                <a:noFill/>
              </a14:hiddenFill>
            </a:ext>
          </a:extLst>
        </p:spPr>
        <p:txBody>
          <a:bodyPr>
            <a:spAutoFit/>
          </a:bodyPr>
          <a:lstStyle/>
          <a:p>
            <a:pPr eaLnBrk="1" hangingPunct="1"/>
            <a:endParaRPr lang="en-GB">
              <a:solidFill>
                <a:srgbClr val="FFFFFF"/>
              </a:solidFill>
              <a:latin typeface="Arial" pitchFamily="34" charset="0"/>
              <a:cs typeface="Arial" pitchFamily="34" charset="0"/>
            </a:endParaRPr>
          </a:p>
        </p:txBody>
      </p:sp>
      <p:pic>
        <p:nvPicPr>
          <p:cNvPr id="1032" name="Picture 54" descr="C:\Mijn_documenten\Mijn afbeeldingen\Qrossroads poster\ECA_PMS [Converted].tif"/>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75" y="6215063"/>
            <a:ext cx="425608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jdelijke aanduiding voor tekst 7"/>
          <p:cNvSpPr txBox="1">
            <a:spLocks/>
          </p:cNvSpPr>
          <p:nvPr/>
        </p:nvSpPr>
        <p:spPr>
          <a:xfrm>
            <a:off x="8572528" y="6429396"/>
            <a:ext cx="571472" cy="428604"/>
          </a:xfrm>
          <a:prstGeom prst="rect">
            <a:avLst/>
          </a:prstGeom>
        </p:spPr>
        <p:txBody>
          <a:bodyPr/>
          <a:lstStyle>
            <a:lvl1pPr algn="ctr">
              <a:buNone/>
              <a:defRPr sz="1400">
                <a:effectLst>
                  <a:reflection blurRad="6350" stA="60000" endA="900" endPos="58000" dir="5400000" sy="-100000" algn="bl" rotWithShape="0"/>
                </a:effectLst>
              </a:defRPr>
            </a:lvl1pPr>
          </a:lstStyle>
          <a:p>
            <a:pPr marL="179388" indent="-179388">
              <a:lnSpc>
                <a:spcPts val="2400"/>
              </a:lnSpc>
              <a:spcBef>
                <a:spcPct val="10000"/>
              </a:spcBef>
              <a:spcAft>
                <a:spcPct val="20000"/>
              </a:spcAft>
              <a:buClr>
                <a:srgbClr val="007000"/>
              </a:buClr>
              <a:defRPr/>
            </a:pPr>
            <a:fld id="{011CA767-09B6-45BE-AEC1-832842D9C986}" type="slidenum">
              <a:rPr lang="en-GB" kern="0" smtClean="0">
                <a:solidFill>
                  <a:srgbClr val="007000"/>
                </a:solidFill>
                <a:latin typeface="Arial"/>
                <a:cs typeface="Arial" pitchFamily="34" charset="0"/>
              </a:rPr>
              <a:pPr marL="179388" indent="-179388">
                <a:lnSpc>
                  <a:spcPts val="2400"/>
                </a:lnSpc>
                <a:spcBef>
                  <a:spcPct val="10000"/>
                </a:spcBef>
                <a:spcAft>
                  <a:spcPct val="20000"/>
                </a:spcAft>
                <a:buClr>
                  <a:srgbClr val="007000"/>
                </a:buClr>
                <a:defRPr/>
              </a:pPr>
              <a:t>‹nr.›</a:t>
            </a:fld>
            <a:endParaRPr lang="en-GB" kern="0" dirty="0">
              <a:solidFill>
                <a:srgbClr val="007000"/>
              </a:solidFill>
              <a:latin typeface="Arial"/>
              <a:cs typeface="Arial" pitchFamily="34" charset="0"/>
            </a:endParaRPr>
          </a:p>
        </p:txBody>
      </p:sp>
    </p:spTree>
    <p:extLst>
      <p:ext uri="{BB962C8B-B14F-4D97-AF65-F5344CB8AC3E}">
        <p14:creationId xmlns:p14="http://schemas.microsoft.com/office/powerpoint/2010/main" val="70078973"/>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Lst>
  <p:hf hdr="0" ftr="0"/>
  <p:txStyles>
    <p:titleStyle>
      <a:lvl1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ea typeface="+mj-ea"/>
          <a:cs typeface="+mj-cs"/>
        </a:defRPr>
      </a:lvl1pPr>
      <a:lvl2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2pPr>
      <a:lvl3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3pPr>
      <a:lvl4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4pPr>
      <a:lvl5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5pPr>
      <a:lvl6pPr marL="9906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6pPr>
      <a:lvl7pPr marL="14478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7pPr>
      <a:lvl8pPr marL="19050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8pPr>
      <a:lvl9pPr marL="23622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9pPr>
    </p:titleStyle>
    <p:bodyStyle>
      <a:lvl1pPr marL="179388" indent="-179388" algn="l" rtl="0" eaLnBrk="0" fontAlgn="base" hangingPunct="0">
        <a:lnSpc>
          <a:spcPts val="2400"/>
        </a:lnSpc>
        <a:spcBef>
          <a:spcPct val="10000"/>
        </a:spcBef>
        <a:spcAft>
          <a:spcPct val="20000"/>
        </a:spcAft>
        <a:buClr>
          <a:srgbClr val="007000"/>
        </a:buClr>
        <a:buChar char="•"/>
        <a:defRPr sz="2400">
          <a:solidFill>
            <a:srgbClr val="007000"/>
          </a:solidFill>
          <a:latin typeface="+mn-lt"/>
          <a:ea typeface="+mn-ea"/>
          <a:cs typeface="+mn-cs"/>
        </a:defRPr>
      </a:lvl1pPr>
      <a:lvl2pPr marL="446088" indent="-177800" algn="l" rtl="0" eaLnBrk="0" fontAlgn="base" hangingPunct="0">
        <a:lnSpc>
          <a:spcPts val="2200"/>
        </a:lnSpc>
        <a:spcBef>
          <a:spcPct val="3000"/>
        </a:spcBef>
        <a:spcAft>
          <a:spcPct val="25000"/>
        </a:spcAft>
        <a:buClr>
          <a:srgbClr val="000000"/>
        </a:buClr>
        <a:buFont typeface="Times" pitchFamily="18" charset="0"/>
        <a:buChar char="•"/>
        <a:defRPr sz="2200">
          <a:solidFill>
            <a:srgbClr val="003300"/>
          </a:solidFill>
          <a:latin typeface="+mn-lt"/>
        </a:defRPr>
      </a:lvl2pPr>
      <a:lvl3pPr marL="719138" indent="-185738" algn="l" rtl="0" eaLnBrk="0" fontAlgn="base" hangingPunct="0">
        <a:lnSpc>
          <a:spcPts val="2100"/>
        </a:lnSpc>
        <a:spcBef>
          <a:spcPct val="3000"/>
        </a:spcBef>
        <a:spcAft>
          <a:spcPct val="25000"/>
        </a:spcAft>
        <a:buClr>
          <a:srgbClr val="007000"/>
        </a:buClr>
        <a:buFont typeface="Times" pitchFamily="18" charset="0"/>
        <a:buChar char="•"/>
        <a:defRPr sz="2000">
          <a:solidFill>
            <a:srgbClr val="007000"/>
          </a:solidFill>
          <a:latin typeface="+mn-lt"/>
        </a:defRPr>
      </a:lvl3pPr>
      <a:lvl4pPr marL="976313" indent="-176213" algn="l" rtl="0" eaLnBrk="0" fontAlgn="base" hangingPunct="0">
        <a:lnSpc>
          <a:spcPts val="2000"/>
        </a:lnSpc>
        <a:spcBef>
          <a:spcPct val="3000"/>
        </a:spcBef>
        <a:spcAft>
          <a:spcPct val="25000"/>
        </a:spcAft>
        <a:buClr>
          <a:srgbClr val="000000"/>
        </a:buClr>
        <a:buChar char="-"/>
        <a:defRPr sz="1900">
          <a:solidFill>
            <a:srgbClr val="003300"/>
          </a:solidFill>
          <a:latin typeface="+mn-lt"/>
        </a:defRPr>
      </a:lvl4pPr>
      <a:lvl5pPr marL="1254125" indent="-176213" algn="l" rtl="0" eaLnBrk="0" fontAlgn="base" hangingPunct="0">
        <a:lnSpc>
          <a:spcPts val="2000"/>
        </a:lnSpc>
        <a:spcBef>
          <a:spcPct val="3000"/>
        </a:spcBef>
        <a:spcAft>
          <a:spcPct val="25000"/>
        </a:spcAft>
        <a:buClr>
          <a:srgbClr val="000000"/>
        </a:buClr>
        <a:buChar char="-"/>
        <a:defRPr>
          <a:solidFill>
            <a:srgbClr val="007000"/>
          </a:solidFill>
          <a:latin typeface="+mn-lt"/>
        </a:defRPr>
      </a:lvl5pPr>
      <a:lvl6pPr marL="20637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6pPr>
      <a:lvl7pPr marL="25209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7pPr>
      <a:lvl8pPr marL="29781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8pPr>
      <a:lvl9pPr marL="34353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 name="Picture 54" descr="C:\Mijn_documenten\Mijn afbeeldingen\Qrossroads poster\ECA_PMS [Converted].tif"/>
          <p:cNvPicPr>
            <a:picLocks noChangeAspect="1" noChangeArrowheads="1"/>
          </p:cNvPicPr>
          <p:nvPr/>
        </p:nvPicPr>
        <p:blipFill>
          <a:blip r:embed="rId9" cstate="print">
            <a:duotone>
              <a:schemeClr val="accent3">
                <a:shade val="45000"/>
                <a:satMod val="135000"/>
              </a:schemeClr>
              <a:prstClr val="white"/>
            </a:duotone>
          </a:blip>
          <a:srcRect/>
          <a:stretch>
            <a:fillRect/>
          </a:stretch>
        </p:blipFill>
        <p:spPr bwMode="auto">
          <a:xfrm>
            <a:off x="714348" y="0"/>
            <a:ext cx="8286808" cy="714332"/>
          </a:xfrm>
          <a:prstGeom prst="rect">
            <a:avLst/>
          </a:prstGeom>
          <a:noFill/>
        </p:spPr>
      </p:pic>
      <p:sp>
        <p:nvSpPr>
          <p:cNvPr id="1027" name="Rectangle 3"/>
          <p:cNvSpPr>
            <a:spLocks noChangeArrowheads="1"/>
          </p:cNvSpPr>
          <p:nvPr/>
        </p:nvSpPr>
        <p:spPr bwMode="auto">
          <a:xfrm>
            <a:off x="0" y="0"/>
            <a:ext cx="9144000" cy="369888"/>
          </a:xfrm>
          <a:prstGeom prst="rect">
            <a:avLst/>
          </a:prstGeom>
          <a:solidFill>
            <a:srgbClr val="006600">
              <a:alpha val="14902"/>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2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006475"/>
            <a:ext cx="9144000"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98340" name="Rectangle 4"/>
          <p:cNvSpPr>
            <a:spLocks noGrp="1" noChangeArrowheads="1"/>
          </p:cNvSpPr>
          <p:nvPr>
            <p:ph type="title"/>
          </p:nvPr>
        </p:nvSpPr>
        <p:spPr bwMode="auto">
          <a:xfrm>
            <a:off x="714375" y="571500"/>
            <a:ext cx="7991475" cy="431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GB" noProof="0" dirty="0" smtClean="0"/>
              <a:t>Change</a:t>
            </a:r>
            <a:r>
              <a:rPr lang="en-GB" dirty="0" smtClean="0"/>
              <a:t> title</a:t>
            </a:r>
          </a:p>
        </p:txBody>
      </p:sp>
      <p:sp>
        <p:nvSpPr>
          <p:cNvPr id="1030" name="Rectangle 5"/>
          <p:cNvSpPr>
            <a:spLocks noGrp="1" noChangeArrowheads="1"/>
          </p:cNvSpPr>
          <p:nvPr>
            <p:ph type="body" idx="1"/>
          </p:nvPr>
        </p:nvSpPr>
        <p:spPr bwMode="auto">
          <a:xfrm>
            <a:off x="714375" y="1428750"/>
            <a:ext cx="78486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de-DE" smtClean="0"/>
              <a:t>First level</a:t>
            </a:r>
          </a:p>
          <a:p>
            <a:pPr lvl="1"/>
            <a:r>
              <a:rPr lang="en-GB" altLang="de-DE" smtClean="0"/>
              <a:t>Second level</a:t>
            </a:r>
          </a:p>
          <a:p>
            <a:pPr lvl="2"/>
            <a:r>
              <a:rPr lang="en-GB" altLang="de-DE" smtClean="0"/>
              <a:t>Third level</a:t>
            </a:r>
          </a:p>
          <a:p>
            <a:pPr lvl="3"/>
            <a:r>
              <a:rPr lang="en-GB" altLang="de-DE" smtClean="0"/>
              <a:t>Fourth level</a:t>
            </a:r>
          </a:p>
          <a:p>
            <a:pPr lvl="4"/>
            <a:r>
              <a:rPr lang="en-GB" altLang="de-DE" smtClean="0"/>
              <a:t>Fifth level</a:t>
            </a:r>
          </a:p>
        </p:txBody>
      </p:sp>
      <p:sp>
        <p:nvSpPr>
          <p:cNvPr id="1031" name="Line 53"/>
          <p:cNvSpPr>
            <a:spLocks noChangeShapeType="1"/>
          </p:cNvSpPr>
          <p:nvPr/>
        </p:nvSpPr>
        <p:spPr bwMode="auto">
          <a:xfrm>
            <a:off x="0" y="357188"/>
            <a:ext cx="9144000" cy="0"/>
          </a:xfrm>
          <a:prstGeom prst="line">
            <a:avLst/>
          </a:prstGeom>
          <a:noFill/>
          <a:ln w="22225">
            <a:solidFill>
              <a:srgbClr val="007000"/>
            </a:solidFill>
            <a:round/>
            <a:headEnd/>
            <a:tailEnd/>
          </a:ln>
          <a:extLst>
            <a:ext uri="{909E8E84-426E-40DD-AFC4-6F175D3DCCD1}">
              <a14:hiddenFill xmlns:a14="http://schemas.microsoft.com/office/drawing/2010/main">
                <a:noFill/>
              </a14:hiddenFill>
            </a:ext>
          </a:extLst>
        </p:spPr>
        <p:txBody>
          <a:bodyPr>
            <a:spAutoFit/>
          </a:bodyPr>
          <a:lstStyle/>
          <a:p>
            <a:pPr eaLnBrk="1" hangingPunct="1"/>
            <a:endParaRPr lang="en-GB">
              <a:solidFill>
                <a:srgbClr val="FFFFFF"/>
              </a:solidFill>
              <a:latin typeface="Arial" pitchFamily="34" charset="0"/>
              <a:cs typeface="Arial" pitchFamily="34" charset="0"/>
            </a:endParaRPr>
          </a:p>
        </p:txBody>
      </p:sp>
      <p:pic>
        <p:nvPicPr>
          <p:cNvPr id="1032" name="Picture 54" descr="C:\Mijn_documenten\Mijn afbeeldingen\Qrossroads poster\ECA_PMS [Converted].tif"/>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75" y="6215063"/>
            <a:ext cx="425608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jdelijke aanduiding voor tekst 7"/>
          <p:cNvSpPr txBox="1">
            <a:spLocks/>
          </p:cNvSpPr>
          <p:nvPr/>
        </p:nvSpPr>
        <p:spPr>
          <a:xfrm>
            <a:off x="8572528" y="6429396"/>
            <a:ext cx="571472" cy="428604"/>
          </a:xfrm>
          <a:prstGeom prst="rect">
            <a:avLst/>
          </a:prstGeom>
        </p:spPr>
        <p:txBody>
          <a:bodyPr/>
          <a:lstStyle>
            <a:lvl1pPr algn="ctr">
              <a:buNone/>
              <a:defRPr sz="1400">
                <a:effectLst>
                  <a:reflection blurRad="6350" stA="60000" endA="900" endPos="58000" dir="5400000" sy="-100000" algn="bl" rotWithShape="0"/>
                </a:effectLst>
              </a:defRPr>
            </a:lvl1pPr>
          </a:lstStyle>
          <a:p>
            <a:pPr marL="179388" indent="-179388">
              <a:lnSpc>
                <a:spcPts val="2400"/>
              </a:lnSpc>
              <a:spcBef>
                <a:spcPct val="10000"/>
              </a:spcBef>
              <a:spcAft>
                <a:spcPct val="20000"/>
              </a:spcAft>
              <a:buClr>
                <a:srgbClr val="007000"/>
              </a:buClr>
              <a:defRPr/>
            </a:pPr>
            <a:fld id="{011CA767-09B6-45BE-AEC1-832842D9C986}" type="slidenum">
              <a:rPr lang="en-GB" kern="0" smtClean="0">
                <a:solidFill>
                  <a:srgbClr val="007000"/>
                </a:solidFill>
                <a:latin typeface="Arial"/>
                <a:cs typeface="Arial" pitchFamily="34" charset="0"/>
              </a:rPr>
              <a:pPr marL="179388" indent="-179388">
                <a:lnSpc>
                  <a:spcPts val="2400"/>
                </a:lnSpc>
                <a:spcBef>
                  <a:spcPct val="10000"/>
                </a:spcBef>
                <a:spcAft>
                  <a:spcPct val="20000"/>
                </a:spcAft>
                <a:buClr>
                  <a:srgbClr val="007000"/>
                </a:buClr>
                <a:defRPr/>
              </a:pPr>
              <a:t>‹nr.›</a:t>
            </a:fld>
            <a:endParaRPr lang="en-GB" kern="0" dirty="0">
              <a:solidFill>
                <a:srgbClr val="007000"/>
              </a:solidFill>
              <a:latin typeface="Arial"/>
              <a:cs typeface="Arial" pitchFamily="34" charset="0"/>
            </a:endParaRPr>
          </a:p>
        </p:txBody>
      </p:sp>
    </p:spTree>
    <p:extLst>
      <p:ext uri="{BB962C8B-B14F-4D97-AF65-F5344CB8AC3E}">
        <p14:creationId xmlns:p14="http://schemas.microsoft.com/office/powerpoint/2010/main" val="1427585740"/>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Lst>
  <p:hf hdr="0" ftr="0"/>
  <p:txStyles>
    <p:titleStyle>
      <a:lvl1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ea typeface="+mj-ea"/>
          <a:cs typeface="+mj-cs"/>
        </a:defRPr>
      </a:lvl1pPr>
      <a:lvl2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2pPr>
      <a:lvl3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3pPr>
      <a:lvl4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4pPr>
      <a:lvl5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5pPr>
      <a:lvl6pPr marL="9906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6pPr>
      <a:lvl7pPr marL="14478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7pPr>
      <a:lvl8pPr marL="19050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8pPr>
      <a:lvl9pPr marL="23622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9pPr>
    </p:titleStyle>
    <p:bodyStyle>
      <a:lvl1pPr marL="179388" indent="-179388" algn="l" rtl="0" eaLnBrk="0" fontAlgn="base" hangingPunct="0">
        <a:lnSpc>
          <a:spcPts val="2400"/>
        </a:lnSpc>
        <a:spcBef>
          <a:spcPct val="10000"/>
        </a:spcBef>
        <a:spcAft>
          <a:spcPct val="20000"/>
        </a:spcAft>
        <a:buClr>
          <a:srgbClr val="007000"/>
        </a:buClr>
        <a:buChar char="•"/>
        <a:defRPr sz="2400">
          <a:solidFill>
            <a:srgbClr val="007000"/>
          </a:solidFill>
          <a:latin typeface="+mn-lt"/>
          <a:ea typeface="+mn-ea"/>
          <a:cs typeface="+mn-cs"/>
        </a:defRPr>
      </a:lvl1pPr>
      <a:lvl2pPr marL="446088" indent="-177800" algn="l" rtl="0" eaLnBrk="0" fontAlgn="base" hangingPunct="0">
        <a:lnSpc>
          <a:spcPts val="2200"/>
        </a:lnSpc>
        <a:spcBef>
          <a:spcPct val="3000"/>
        </a:spcBef>
        <a:spcAft>
          <a:spcPct val="25000"/>
        </a:spcAft>
        <a:buClr>
          <a:srgbClr val="000000"/>
        </a:buClr>
        <a:buFont typeface="Times" pitchFamily="18" charset="0"/>
        <a:buChar char="•"/>
        <a:defRPr sz="2200">
          <a:solidFill>
            <a:srgbClr val="003300"/>
          </a:solidFill>
          <a:latin typeface="+mn-lt"/>
        </a:defRPr>
      </a:lvl2pPr>
      <a:lvl3pPr marL="719138" indent="-185738" algn="l" rtl="0" eaLnBrk="0" fontAlgn="base" hangingPunct="0">
        <a:lnSpc>
          <a:spcPts val="2100"/>
        </a:lnSpc>
        <a:spcBef>
          <a:spcPct val="3000"/>
        </a:spcBef>
        <a:spcAft>
          <a:spcPct val="25000"/>
        </a:spcAft>
        <a:buClr>
          <a:srgbClr val="007000"/>
        </a:buClr>
        <a:buFont typeface="Times" pitchFamily="18" charset="0"/>
        <a:buChar char="•"/>
        <a:defRPr sz="2000">
          <a:solidFill>
            <a:srgbClr val="007000"/>
          </a:solidFill>
          <a:latin typeface="+mn-lt"/>
        </a:defRPr>
      </a:lvl3pPr>
      <a:lvl4pPr marL="976313" indent="-176213" algn="l" rtl="0" eaLnBrk="0" fontAlgn="base" hangingPunct="0">
        <a:lnSpc>
          <a:spcPts val="2000"/>
        </a:lnSpc>
        <a:spcBef>
          <a:spcPct val="3000"/>
        </a:spcBef>
        <a:spcAft>
          <a:spcPct val="25000"/>
        </a:spcAft>
        <a:buClr>
          <a:srgbClr val="000000"/>
        </a:buClr>
        <a:buChar char="-"/>
        <a:defRPr sz="1900">
          <a:solidFill>
            <a:srgbClr val="003300"/>
          </a:solidFill>
          <a:latin typeface="+mn-lt"/>
        </a:defRPr>
      </a:lvl4pPr>
      <a:lvl5pPr marL="1254125" indent="-176213" algn="l" rtl="0" eaLnBrk="0" fontAlgn="base" hangingPunct="0">
        <a:lnSpc>
          <a:spcPts val="2000"/>
        </a:lnSpc>
        <a:spcBef>
          <a:spcPct val="3000"/>
        </a:spcBef>
        <a:spcAft>
          <a:spcPct val="25000"/>
        </a:spcAft>
        <a:buClr>
          <a:srgbClr val="000000"/>
        </a:buClr>
        <a:buChar char="-"/>
        <a:defRPr>
          <a:solidFill>
            <a:srgbClr val="007000"/>
          </a:solidFill>
          <a:latin typeface="+mn-lt"/>
        </a:defRPr>
      </a:lvl5pPr>
      <a:lvl6pPr marL="20637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6pPr>
      <a:lvl7pPr marL="25209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7pPr>
      <a:lvl8pPr marL="29781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8pPr>
      <a:lvl9pPr marL="34353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 name="Picture 54" descr="C:\Mijn_documenten\Mijn afbeeldingen\Qrossroads poster\ECA_PMS [Converted].tif"/>
          <p:cNvPicPr>
            <a:picLocks noChangeAspect="1" noChangeArrowheads="1"/>
          </p:cNvPicPr>
          <p:nvPr/>
        </p:nvPicPr>
        <p:blipFill>
          <a:blip r:embed="rId9" cstate="print">
            <a:duotone>
              <a:schemeClr val="accent3">
                <a:shade val="45000"/>
                <a:satMod val="135000"/>
              </a:schemeClr>
              <a:prstClr val="white"/>
            </a:duotone>
          </a:blip>
          <a:srcRect/>
          <a:stretch>
            <a:fillRect/>
          </a:stretch>
        </p:blipFill>
        <p:spPr bwMode="auto">
          <a:xfrm>
            <a:off x="714348" y="0"/>
            <a:ext cx="8286808" cy="714332"/>
          </a:xfrm>
          <a:prstGeom prst="rect">
            <a:avLst/>
          </a:prstGeom>
          <a:noFill/>
        </p:spPr>
      </p:pic>
      <p:sp>
        <p:nvSpPr>
          <p:cNvPr id="1027" name="Rectangle 3"/>
          <p:cNvSpPr>
            <a:spLocks noChangeArrowheads="1"/>
          </p:cNvSpPr>
          <p:nvPr/>
        </p:nvSpPr>
        <p:spPr bwMode="auto">
          <a:xfrm>
            <a:off x="0" y="0"/>
            <a:ext cx="9144000" cy="369888"/>
          </a:xfrm>
          <a:prstGeom prst="rect">
            <a:avLst/>
          </a:prstGeom>
          <a:solidFill>
            <a:srgbClr val="006600">
              <a:alpha val="14902"/>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2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006475"/>
            <a:ext cx="9144000"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98340" name="Rectangle 4"/>
          <p:cNvSpPr>
            <a:spLocks noGrp="1" noChangeArrowheads="1"/>
          </p:cNvSpPr>
          <p:nvPr>
            <p:ph type="title"/>
          </p:nvPr>
        </p:nvSpPr>
        <p:spPr bwMode="auto">
          <a:xfrm>
            <a:off x="714375" y="571500"/>
            <a:ext cx="7991475" cy="431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GB" noProof="0" dirty="0" smtClean="0"/>
              <a:t>Change</a:t>
            </a:r>
            <a:r>
              <a:rPr lang="en-GB" dirty="0" smtClean="0"/>
              <a:t> title</a:t>
            </a:r>
          </a:p>
        </p:txBody>
      </p:sp>
      <p:sp>
        <p:nvSpPr>
          <p:cNvPr id="1030" name="Rectangle 5"/>
          <p:cNvSpPr>
            <a:spLocks noGrp="1" noChangeArrowheads="1"/>
          </p:cNvSpPr>
          <p:nvPr>
            <p:ph type="body" idx="1"/>
          </p:nvPr>
        </p:nvSpPr>
        <p:spPr bwMode="auto">
          <a:xfrm>
            <a:off x="714375" y="1428750"/>
            <a:ext cx="78486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de-DE" smtClean="0"/>
              <a:t>First level</a:t>
            </a:r>
          </a:p>
          <a:p>
            <a:pPr lvl="1"/>
            <a:r>
              <a:rPr lang="en-GB" altLang="de-DE" smtClean="0"/>
              <a:t>Second level</a:t>
            </a:r>
          </a:p>
          <a:p>
            <a:pPr lvl="2"/>
            <a:r>
              <a:rPr lang="en-GB" altLang="de-DE" smtClean="0"/>
              <a:t>Third level</a:t>
            </a:r>
          </a:p>
          <a:p>
            <a:pPr lvl="3"/>
            <a:r>
              <a:rPr lang="en-GB" altLang="de-DE" smtClean="0"/>
              <a:t>Fourth level</a:t>
            </a:r>
          </a:p>
          <a:p>
            <a:pPr lvl="4"/>
            <a:r>
              <a:rPr lang="en-GB" altLang="de-DE" smtClean="0"/>
              <a:t>Fifth level</a:t>
            </a:r>
          </a:p>
        </p:txBody>
      </p:sp>
      <p:sp>
        <p:nvSpPr>
          <p:cNvPr id="1031" name="Line 53"/>
          <p:cNvSpPr>
            <a:spLocks noChangeShapeType="1"/>
          </p:cNvSpPr>
          <p:nvPr/>
        </p:nvSpPr>
        <p:spPr bwMode="auto">
          <a:xfrm>
            <a:off x="0" y="357188"/>
            <a:ext cx="9144000" cy="0"/>
          </a:xfrm>
          <a:prstGeom prst="line">
            <a:avLst/>
          </a:prstGeom>
          <a:noFill/>
          <a:ln w="22225">
            <a:solidFill>
              <a:srgbClr val="007000"/>
            </a:solidFill>
            <a:round/>
            <a:headEnd/>
            <a:tailEnd/>
          </a:ln>
          <a:extLst>
            <a:ext uri="{909E8E84-426E-40DD-AFC4-6F175D3DCCD1}">
              <a14:hiddenFill xmlns:a14="http://schemas.microsoft.com/office/drawing/2010/main">
                <a:noFill/>
              </a14:hiddenFill>
            </a:ext>
          </a:extLst>
        </p:spPr>
        <p:txBody>
          <a:bodyPr>
            <a:spAutoFit/>
          </a:bodyPr>
          <a:lstStyle/>
          <a:p>
            <a:pPr eaLnBrk="1" hangingPunct="1"/>
            <a:endParaRPr lang="en-GB">
              <a:solidFill>
                <a:srgbClr val="FFFFFF"/>
              </a:solidFill>
              <a:latin typeface="Arial" pitchFamily="34" charset="0"/>
              <a:cs typeface="Arial" pitchFamily="34" charset="0"/>
            </a:endParaRPr>
          </a:p>
        </p:txBody>
      </p:sp>
      <p:pic>
        <p:nvPicPr>
          <p:cNvPr id="1032" name="Picture 54" descr="C:\Mijn_documenten\Mijn afbeeldingen\Qrossroads poster\ECA_PMS [Converted].tif"/>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75" y="6215063"/>
            <a:ext cx="425608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jdelijke aanduiding voor tekst 7"/>
          <p:cNvSpPr txBox="1">
            <a:spLocks/>
          </p:cNvSpPr>
          <p:nvPr/>
        </p:nvSpPr>
        <p:spPr>
          <a:xfrm>
            <a:off x="8572528" y="6429396"/>
            <a:ext cx="571472" cy="428604"/>
          </a:xfrm>
          <a:prstGeom prst="rect">
            <a:avLst/>
          </a:prstGeom>
        </p:spPr>
        <p:txBody>
          <a:bodyPr/>
          <a:lstStyle>
            <a:lvl1pPr algn="ctr">
              <a:buNone/>
              <a:defRPr sz="1400">
                <a:effectLst>
                  <a:reflection blurRad="6350" stA="60000" endA="900" endPos="58000" dir="5400000" sy="-100000" algn="bl" rotWithShape="0"/>
                </a:effectLst>
              </a:defRPr>
            </a:lvl1pPr>
          </a:lstStyle>
          <a:p>
            <a:pPr marL="179388" indent="-179388">
              <a:lnSpc>
                <a:spcPts val="2400"/>
              </a:lnSpc>
              <a:spcBef>
                <a:spcPct val="10000"/>
              </a:spcBef>
              <a:spcAft>
                <a:spcPct val="20000"/>
              </a:spcAft>
              <a:buClr>
                <a:srgbClr val="007000"/>
              </a:buClr>
              <a:defRPr/>
            </a:pPr>
            <a:fld id="{011CA767-09B6-45BE-AEC1-832842D9C986}" type="slidenum">
              <a:rPr lang="en-GB" kern="0" smtClean="0">
                <a:solidFill>
                  <a:srgbClr val="007000"/>
                </a:solidFill>
                <a:latin typeface="Arial"/>
                <a:cs typeface="Arial" pitchFamily="34" charset="0"/>
              </a:rPr>
              <a:pPr marL="179388" indent="-179388">
                <a:lnSpc>
                  <a:spcPts val="2400"/>
                </a:lnSpc>
                <a:spcBef>
                  <a:spcPct val="10000"/>
                </a:spcBef>
                <a:spcAft>
                  <a:spcPct val="20000"/>
                </a:spcAft>
                <a:buClr>
                  <a:srgbClr val="007000"/>
                </a:buClr>
                <a:defRPr/>
              </a:pPr>
              <a:t>‹nr.›</a:t>
            </a:fld>
            <a:endParaRPr lang="en-GB" kern="0" dirty="0">
              <a:solidFill>
                <a:srgbClr val="007000"/>
              </a:solidFill>
              <a:latin typeface="Arial"/>
              <a:cs typeface="Arial" pitchFamily="34" charset="0"/>
            </a:endParaRPr>
          </a:p>
        </p:txBody>
      </p:sp>
    </p:spTree>
    <p:extLst>
      <p:ext uri="{BB962C8B-B14F-4D97-AF65-F5344CB8AC3E}">
        <p14:creationId xmlns:p14="http://schemas.microsoft.com/office/powerpoint/2010/main" val="1839105468"/>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Lst>
  <p:hf hdr="0" ftr="0"/>
  <p:txStyles>
    <p:titleStyle>
      <a:lvl1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ea typeface="+mj-ea"/>
          <a:cs typeface="+mj-cs"/>
        </a:defRPr>
      </a:lvl1pPr>
      <a:lvl2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2pPr>
      <a:lvl3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3pPr>
      <a:lvl4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4pPr>
      <a:lvl5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5pPr>
      <a:lvl6pPr marL="9906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6pPr>
      <a:lvl7pPr marL="14478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7pPr>
      <a:lvl8pPr marL="19050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8pPr>
      <a:lvl9pPr marL="23622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9pPr>
    </p:titleStyle>
    <p:bodyStyle>
      <a:lvl1pPr marL="179388" indent="-179388" algn="l" rtl="0" eaLnBrk="0" fontAlgn="base" hangingPunct="0">
        <a:lnSpc>
          <a:spcPts val="2400"/>
        </a:lnSpc>
        <a:spcBef>
          <a:spcPct val="10000"/>
        </a:spcBef>
        <a:spcAft>
          <a:spcPct val="20000"/>
        </a:spcAft>
        <a:buClr>
          <a:srgbClr val="007000"/>
        </a:buClr>
        <a:buChar char="•"/>
        <a:defRPr sz="2400">
          <a:solidFill>
            <a:srgbClr val="007000"/>
          </a:solidFill>
          <a:latin typeface="+mn-lt"/>
          <a:ea typeface="+mn-ea"/>
          <a:cs typeface="+mn-cs"/>
        </a:defRPr>
      </a:lvl1pPr>
      <a:lvl2pPr marL="446088" indent="-177800" algn="l" rtl="0" eaLnBrk="0" fontAlgn="base" hangingPunct="0">
        <a:lnSpc>
          <a:spcPts val="2200"/>
        </a:lnSpc>
        <a:spcBef>
          <a:spcPct val="3000"/>
        </a:spcBef>
        <a:spcAft>
          <a:spcPct val="25000"/>
        </a:spcAft>
        <a:buClr>
          <a:srgbClr val="000000"/>
        </a:buClr>
        <a:buFont typeface="Times" pitchFamily="18" charset="0"/>
        <a:buChar char="•"/>
        <a:defRPr sz="2200">
          <a:solidFill>
            <a:srgbClr val="003300"/>
          </a:solidFill>
          <a:latin typeface="+mn-lt"/>
        </a:defRPr>
      </a:lvl2pPr>
      <a:lvl3pPr marL="719138" indent="-185738" algn="l" rtl="0" eaLnBrk="0" fontAlgn="base" hangingPunct="0">
        <a:lnSpc>
          <a:spcPts val="2100"/>
        </a:lnSpc>
        <a:spcBef>
          <a:spcPct val="3000"/>
        </a:spcBef>
        <a:spcAft>
          <a:spcPct val="25000"/>
        </a:spcAft>
        <a:buClr>
          <a:srgbClr val="007000"/>
        </a:buClr>
        <a:buFont typeface="Times" pitchFamily="18" charset="0"/>
        <a:buChar char="•"/>
        <a:defRPr sz="2000">
          <a:solidFill>
            <a:srgbClr val="007000"/>
          </a:solidFill>
          <a:latin typeface="+mn-lt"/>
        </a:defRPr>
      </a:lvl3pPr>
      <a:lvl4pPr marL="976313" indent="-176213" algn="l" rtl="0" eaLnBrk="0" fontAlgn="base" hangingPunct="0">
        <a:lnSpc>
          <a:spcPts val="2000"/>
        </a:lnSpc>
        <a:spcBef>
          <a:spcPct val="3000"/>
        </a:spcBef>
        <a:spcAft>
          <a:spcPct val="25000"/>
        </a:spcAft>
        <a:buClr>
          <a:srgbClr val="000000"/>
        </a:buClr>
        <a:buChar char="-"/>
        <a:defRPr sz="1900">
          <a:solidFill>
            <a:srgbClr val="003300"/>
          </a:solidFill>
          <a:latin typeface="+mn-lt"/>
        </a:defRPr>
      </a:lvl4pPr>
      <a:lvl5pPr marL="1254125" indent="-176213" algn="l" rtl="0" eaLnBrk="0" fontAlgn="base" hangingPunct="0">
        <a:lnSpc>
          <a:spcPts val="2000"/>
        </a:lnSpc>
        <a:spcBef>
          <a:spcPct val="3000"/>
        </a:spcBef>
        <a:spcAft>
          <a:spcPct val="25000"/>
        </a:spcAft>
        <a:buClr>
          <a:srgbClr val="000000"/>
        </a:buClr>
        <a:buChar char="-"/>
        <a:defRPr>
          <a:solidFill>
            <a:srgbClr val="007000"/>
          </a:solidFill>
          <a:latin typeface="+mn-lt"/>
        </a:defRPr>
      </a:lvl5pPr>
      <a:lvl6pPr marL="20637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6pPr>
      <a:lvl7pPr marL="25209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7pPr>
      <a:lvl8pPr marL="29781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8pPr>
      <a:lvl9pPr marL="34353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 name="Picture 54" descr="C:\Mijn_documenten\Mijn afbeeldingen\Qrossroads poster\ECA_PMS [Converted].tif"/>
          <p:cNvPicPr>
            <a:picLocks noChangeAspect="1" noChangeArrowheads="1"/>
          </p:cNvPicPr>
          <p:nvPr/>
        </p:nvPicPr>
        <p:blipFill>
          <a:blip r:embed="rId10" cstate="print">
            <a:duotone>
              <a:schemeClr val="accent3">
                <a:shade val="45000"/>
                <a:satMod val="135000"/>
              </a:schemeClr>
              <a:prstClr val="white"/>
            </a:duotone>
          </a:blip>
          <a:srcRect/>
          <a:stretch>
            <a:fillRect/>
          </a:stretch>
        </p:blipFill>
        <p:spPr bwMode="auto">
          <a:xfrm>
            <a:off x="714348" y="0"/>
            <a:ext cx="8286808" cy="714332"/>
          </a:xfrm>
          <a:prstGeom prst="rect">
            <a:avLst/>
          </a:prstGeom>
          <a:noFill/>
        </p:spPr>
      </p:pic>
      <p:sp>
        <p:nvSpPr>
          <p:cNvPr id="398339" name="Rectangle 3"/>
          <p:cNvSpPr>
            <a:spLocks noChangeArrowheads="1"/>
          </p:cNvSpPr>
          <p:nvPr/>
        </p:nvSpPr>
        <p:spPr bwMode="auto">
          <a:xfrm>
            <a:off x="0" y="0"/>
            <a:ext cx="9144000" cy="369888"/>
          </a:xfrm>
          <a:prstGeom prst="rect">
            <a:avLst/>
          </a:prstGeom>
          <a:solidFill>
            <a:srgbClr val="006600">
              <a:alpha val="14902"/>
            </a:srgbClr>
          </a:solidFill>
          <a:ln w="12700">
            <a:noFill/>
            <a:miter lim="800000"/>
            <a:headEnd/>
            <a:tailEnd/>
          </a:ln>
          <a:effectLst/>
        </p:spPr>
        <p:txBody>
          <a:bodyPr anchor="ctr">
            <a:spAutoFit/>
          </a:bodyPr>
          <a:lstStyle/>
          <a:p>
            <a:pPr>
              <a:defRPr/>
            </a:pPr>
            <a:endParaRPr lang="en-GB" dirty="0">
              <a:solidFill>
                <a:prstClr val="white"/>
              </a:solidFill>
            </a:endParaRPr>
          </a:p>
        </p:txBody>
      </p:sp>
      <p:pic>
        <p:nvPicPr>
          <p:cNvPr id="1028" name="Picture 2"/>
          <p:cNvPicPr>
            <a:picLocks noChangeAspect="1" noChangeArrowheads="1"/>
          </p:cNvPicPr>
          <p:nvPr/>
        </p:nvPicPr>
        <p:blipFill>
          <a:blip r:embed="rId11" cstate="print"/>
          <a:srcRect/>
          <a:stretch>
            <a:fillRect/>
          </a:stretch>
        </p:blipFill>
        <p:spPr bwMode="auto">
          <a:xfrm>
            <a:off x="0" y="1006475"/>
            <a:ext cx="9144000" cy="5851525"/>
          </a:xfrm>
          <a:prstGeom prst="rect">
            <a:avLst/>
          </a:prstGeom>
          <a:noFill/>
          <a:ln w="12700">
            <a:noFill/>
            <a:miter lim="800000"/>
            <a:headEnd/>
            <a:tailEnd/>
          </a:ln>
        </p:spPr>
      </p:pic>
      <p:sp>
        <p:nvSpPr>
          <p:cNvPr id="398340" name="Rectangle 4"/>
          <p:cNvSpPr>
            <a:spLocks noGrp="1" noChangeArrowheads="1"/>
          </p:cNvSpPr>
          <p:nvPr>
            <p:ph type="title"/>
          </p:nvPr>
        </p:nvSpPr>
        <p:spPr bwMode="auto">
          <a:xfrm>
            <a:off x="714375" y="571500"/>
            <a:ext cx="7991475" cy="431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GB" noProof="0" dirty="0" smtClean="0"/>
              <a:t>Change</a:t>
            </a:r>
            <a:r>
              <a:rPr lang="en-GB" dirty="0" smtClean="0"/>
              <a:t> title</a:t>
            </a:r>
          </a:p>
        </p:txBody>
      </p:sp>
      <p:sp>
        <p:nvSpPr>
          <p:cNvPr id="1030" name="Rectangle 5"/>
          <p:cNvSpPr>
            <a:spLocks noGrp="1" noChangeArrowheads="1"/>
          </p:cNvSpPr>
          <p:nvPr>
            <p:ph type="body" idx="1"/>
          </p:nvPr>
        </p:nvSpPr>
        <p:spPr bwMode="auto">
          <a:xfrm>
            <a:off x="714375" y="1428750"/>
            <a:ext cx="7848600" cy="4429142"/>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398389" name="Line 53"/>
          <p:cNvSpPr>
            <a:spLocks noChangeShapeType="1"/>
          </p:cNvSpPr>
          <p:nvPr/>
        </p:nvSpPr>
        <p:spPr bwMode="auto">
          <a:xfrm>
            <a:off x="0" y="357188"/>
            <a:ext cx="9144000" cy="0"/>
          </a:xfrm>
          <a:prstGeom prst="line">
            <a:avLst/>
          </a:prstGeom>
          <a:noFill/>
          <a:ln w="22225">
            <a:solidFill>
              <a:srgbClr val="007000"/>
            </a:solidFill>
            <a:round/>
            <a:headEnd/>
            <a:tailEnd/>
          </a:ln>
          <a:effectLst/>
        </p:spPr>
        <p:txBody>
          <a:bodyPr>
            <a:spAutoFit/>
          </a:bodyPr>
          <a:lstStyle/>
          <a:p>
            <a:pPr>
              <a:defRPr/>
            </a:pPr>
            <a:endParaRPr lang="en-GB" dirty="0">
              <a:solidFill>
                <a:prstClr val="white"/>
              </a:solidFill>
            </a:endParaRPr>
          </a:p>
        </p:txBody>
      </p:sp>
      <p:pic>
        <p:nvPicPr>
          <p:cNvPr id="1033" name="Picture 54" descr="C:\Mijn_documenten\Mijn afbeeldingen\Qrossroads poster\ECA_PMS [Converted].tif"/>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142875" y="6215063"/>
            <a:ext cx="4256088" cy="588962"/>
          </a:xfrm>
          <a:prstGeom prst="rect">
            <a:avLst/>
          </a:prstGeom>
          <a:noFill/>
          <a:ln w="9525">
            <a:noFill/>
            <a:miter lim="800000"/>
            <a:headEnd/>
            <a:tailEnd/>
          </a:ln>
        </p:spPr>
      </p:pic>
      <p:sp>
        <p:nvSpPr>
          <p:cNvPr id="10" name="Tijdelijke aanduiding voor tekst 7"/>
          <p:cNvSpPr txBox="1">
            <a:spLocks/>
          </p:cNvSpPr>
          <p:nvPr/>
        </p:nvSpPr>
        <p:spPr>
          <a:xfrm>
            <a:off x="8572528" y="6429396"/>
            <a:ext cx="571472" cy="428604"/>
          </a:xfrm>
          <a:prstGeom prst="rect">
            <a:avLst/>
          </a:prstGeom>
        </p:spPr>
        <p:txBody>
          <a:bodyPr/>
          <a:lstStyle>
            <a:lvl1pPr algn="ctr">
              <a:buNone/>
              <a:defRPr sz="1400">
                <a:effectLst>
                  <a:reflection blurRad="6350" stA="60000" endA="900" endPos="58000" dir="5400000" sy="-100000" algn="bl" rotWithShape="0"/>
                </a:effectLst>
              </a:defRPr>
            </a:lvl1pPr>
          </a:lstStyle>
          <a:p>
            <a:pPr marL="179388" indent="-179388">
              <a:lnSpc>
                <a:spcPts val="2400"/>
              </a:lnSpc>
              <a:spcBef>
                <a:spcPct val="10000"/>
              </a:spcBef>
              <a:spcAft>
                <a:spcPct val="20000"/>
              </a:spcAft>
              <a:buClr>
                <a:srgbClr val="007000"/>
              </a:buClr>
              <a:defRPr/>
            </a:pPr>
            <a:fld id="{98D6C999-E4D1-45B6-B9C9-62338FBBA8CA}" type="slidenum">
              <a:rPr lang="en-GB" kern="0" smtClean="0">
                <a:solidFill>
                  <a:srgbClr val="007000"/>
                </a:solidFill>
                <a:latin typeface="Arial"/>
              </a:rPr>
              <a:pPr marL="179388" indent="-179388">
                <a:lnSpc>
                  <a:spcPts val="2400"/>
                </a:lnSpc>
                <a:spcBef>
                  <a:spcPct val="10000"/>
                </a:spcBef>
                <a:spcAft>
                  <a:spcPct val="20000"/>
                </a:spcAft>
                <a:buClr>
                  <a:srgbClr val="007000"/>
                </a:buClr>
                <a:defRPr/>
              </a:pPr>
              <a:t>‹nr.›</a:t>
            </a:fld>
            <a:endParaRPr lang="en-GB" kern="0" dirty="0">
              <a:solidFill>
                <a:srgbClr val="007000"/>
              </a:solidFill>
              <a:latin typeface="Arial"/>
            </a:endParaRPr>
          </a:p>
        </p:txBody>
      </p:sp>
    </p:spTree>
    <p:extLst>
      <p:ext uri="{BB962C8B-B14F-4D97-AF65-F5344CB8AC3E}">
        <p14:creationId xmlns:p14="http://schemas.microsoft.com/office/powerpoint/2010/main" val="252549961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Lst>
  <p:hf hdr="0" ftr="0"/>
  <p:txStyles>
    <p:titleStyle>
      <a:lvl1pPr marL="533400" indent="-533400" algn="l" rtl="0" eaLnBrk="1" fontAlgn="base" hangingPunct="1">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ea typeface="+mj-ea"/>
          <a:cs typeface="+mj-cs"/>
        </a:defRPr>
      </a:lvl1pPr>
      <a:lvl2pPr marL="533400" indent="-533400" algn="l" rtl="0" eaLnBrk="1" fontAlgn="base" hangingPunct="1">
        <a:spcBef>
          <a:spcPct val="0"/>
        </a:spcBef>
        <a:spcAft>
          <a:spcPct val="0"/>
        </a:spcAft>
        <a:defRPr sz="2800">
          <a:solidFill>
            <a:srgbClr val="006600"/>
          </a:solidFill>
          <a:effectLst>
            <a:outerShdw blurRad="38100" dist="38100" dir="2700000" algn="tl">
              <a:srgbClr val="C0C0C0"/>
            </a:outerShdw>
          </a:effectLst>
          <a:latin typeface="Arial" charset="0"/>
        </a:defRPr>
      </a:lvl2pPr>
      <a:lvl3pPr marL="533400" indent="-533400" algn="l" rtl="0" eaLnBrk="1" fontAlgn="base" hangingPunct="1">
        <a:spcBef>
          <a:spcPct val="0"/>
        </a:spcBef>
        <a:spcAft>
          <a:spcPct val="0"/>
        </a:spcAft>
        <a:defRPr sz="2800">
          <a:solidFill>
            <a:srgbClr val="006600"/>
          </a:solidFill>
          <a:effectLst>
            <a:outerShdw blurRad="38100" dist="38100" dir="2700000" algn="tl">
              <a:srgbClr val="C0C0C0"/>
            </a:outerShdw>
          </a:effectLst>
          <a:latin typeface="Arial" charset="0"/>
        </a:defRPr>
      </a:lvl3pPr>
      <a:lvl4pPr marL="533400" indent="-533400" algn="l" rtl="0" eaLnBrk="1" fontAlgn="base" hangingPunct="1">
        <a:spcBef>
          <a:spcPct val="0"/>
        </a:spcBef>
        <a:spcAft>
          <a:spcPct val="0"/>
        </a:spcAft>
        <a:defRPr sz="2800">
          <a:solidFill>
            <a:srgbClr val="006600"/>
          </a:solidFill>
          <a:effectLst>
            <a:outerShdw blurRad="38100" dist="38100" dir="2700000" algn="tl">
              <a:srgbClr val="C0C0C0"/>
            </a:outerShdw>
          </a:effectLst>
          <a:latin typeface="Arial" charset="0"/>
        </a:defRPr>
      </a:lvl4pPr>
      <a:lvl5pPr marL="533400" indent="-533400" algn="l" rtl="0" eaLnBrk="1" fontAlgn="base" hangingPunct="1">
        <a:spcBef>
          <a:spcPct val="0"/>
        </a:spcBef>
        <a:spcAft>
          <a:spcPct val="0"/>
        </a:spcAft>
        <a:defRPr sz="2800">
          <a:solidFill>
            <a:srgbClr val="006600"/>
          </a:solidFill>
          <a:effectLst>
            <a:outerShdw blurRad="38100" dist="38100" dir="2700000" algn="tl">
              <a:srgbClr val="C0C0C0"/>
            </a:outerShdw>
          </a:effectLst>
          <a:latin typeface="Arial" charset="0"/>
        </a:defRPr>
      </a:lvl5pPr>
      <a:lvl6pPr marL="9906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6pPr>
      <a:lvl7pPr marL="14478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7pPr>
      <a:lvl8pPr marL="19050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8pPr>
      <a:lvl9pPr marL="23622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9pPr>
    </p:titleStyle>
    <p:bodyStyle>
      <a:lvl1pPr marL="179388" indent="-179388" algn="l" rtl="0" eaLnBrk="1" fontAlgn="base" hangingPunct="1">
        <a:lnSpc>
          <a:spcPts val="2400"/>
        </a:lnSpc>
        <a:spcBef>
          <a:spcPct val="10000"/>
        </a:spcBef>
        <a:spcAft>
          <a:spcPct val="20000"/>
        </a:spcAft>
        <a:buClr>
          <a:srgbClr val="007000"/>
        </a:buClr>
        <a:buChar char="•"/>
        <a:defRPr sz="2400">
          <a:solidFill>
            <a:srgbClr val="007000"/>
          </a:solidFill>
          <a:latin typeface="+mn-lt"/>
          <a:ea typeface="+mn-ea"/>
          <a:cs typeface="+mn-cs"/>
        </a:defRPr>
      </a:lvl1pPr>
      <a:lvl2pPr marL="446088" indent="-177800" algn="l" rtl="0" eaLnBrk="1" fontAlgn="base" hangingPunct="1">
        <a:lnSpc>
          <a:spcPts val="2200"/>
        </a:lnSpc>
        <a:spcBef>
          <a:spcPct val="3000"/>
        </a:spcBef>
        <a:spcAft>
          <a:spcPct val="25000"/>
        </a:spcAft>
        <a:buClr>
          <a:srgbClr val="000000"/>
        </a:buClr>
        <a:buFont typeface="Times" pitchFamily="18" charset="0"/>
        <a:buChar char="•"/>
        <a:defRPr sz="2200">
          <a:solidFill>
            <a:srgbClr val="003300"/>
          </a:solidFill>
          <a:latin typeface="+mn-lt"/>
        </a:defRPr>
      </a:lvl2pPr>
      <a:lvl3pPr marL="719138" indent="-185738" algn="l" rtl="0" eaLnBrk="1" fontAlgn="base" hangingPunct="1">
        <a:lnSpc>
          <a:spcPts val="2100"/>
        </a:lnSpc>
        <a:spcBef>
          <a:spcPct val="3000"/>
        </a:spcBef>
        <a:spcAft>
          <a:spcPct val="25000"/>
        </a:spcAft>
        <a:buClr>
          <a:srgbClr val="007000"/>
        </a:buClr>
        <a:buFont typeface="Times" pitchFamily="18" charset="0"/>
        <a:buChar char="•"/>
        <a:defRPr sz="2000">
          <a:solidFill>
            <a:srgbClr val="007000"/>
          </a:solidFill>
          <a:latin typeface="+mn-lt"/>
        </a:defRPr>
      </a:lvl3pPr>
      <a:lvl4pPr marL="976313" indent="-176213" algn="l" rtl="0" eaLnBrk="1" fontAlgn="base" hangingPunct="1">
        <a:lnSpc>
          <a:spcPts val="2000"/>
        </a:lnSpc>
        <a:spcBef>
          <a:spcPct val="3000"/>
        </a:spcBef>
        <a:spcAft>
          <a:spcPct val="25000"/>
        </a:spcAft>
        <a:buClr>
          <a:srgbClr val="000000"/>
        </a:buClr>
        <a:buChar char="-"/>
        <a:defRPr sz="1900">
          <a:solidFill>
            <a:srgbClr val="003300"/>
          </a:solidFill>
          <a:latin typeface="+mn-lt"/>
        </a:defRPr>
      </a:lvl4pPr>
      <a:lvl5pPr marL="1254125" indent="-176213" algn="l" rtl="0" eaLnBrk="1" fontAlgn="base" hangingPunct="1">
        <a:lnSpc>
          <a:spcPts val="2000"/>
        </a:lnSpc>
        <a:spcBef>
          <a:spcPct val="3000"/>
        </a:spcBef>
        <a:spcAft>
          <a:spcPct val="25000"/>
        </a:spcAft>
        <a:buClr>
          <a:srgbClr val="000000"/>
        </a:buClr>
        <a:buChar char="-"/>
        <a:defRPr>
          <a:solidFill>
            <a:srgbClr val="007000"/>
          </a:solidFill>
          <a:latin typeface="+mn-lt"/>
        </a:defRPr>
      </a:lvl5pPr>
      <a:lvl6pPr marL="20637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6pPr>
      <a:lvl7pPr marL="25209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7pPr>
      <a:lvl8pPr marL="29781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8pPr>
      <a:lvl9pPr marL="34353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 name="Picture 54" descr="C:\Mijn_documenten\Mijn afbeeldingen\Qrossroads poster\ECA_PMS [Converted].tif"/>
          <p:cNvPicPr>
            <a:picLocks noChangeAspect="1" noChangeArrowheads="1"/>
          </p:cNvPicPr>
          <p:nvPr/>
        </p:nvPicPr>
        <p:blipFill>
          <a:blip r:embed="rId9" cstate="print">
            <a:duotone>
              <a:schemeClr val="accent3">
                <a:shade val="45000"/>
                <a:satMod val="135000"/>
              </a:schemeClr>
              <a:prstClr val="white"/>
            </a:duotone>
          </a:blip>
          <a:srcRect/>
          <a:stretch>
            <a:fillRect/>
          </a:stretch>
        </p:blipFill>
        <p:spPr bwMode="auto">
          <a:xfrm>
            <a:off x="714348" y="0"/>
            <a:ext cx="8286808" cy="714332"/>
          </a:xfrm>
          <a:prstGeom prst="rect">
            <a:avLst/>
          </a:prstGeom>
          <a:noFill/>
        </p:spPr>
      </p:pic>
      <p:sp>
        <p:nvSpPr>
          <p:cNvPr id="1027" name="Rectangle 3"/>
          <p:cNvSpPr>
            <a:spLocks noChangeArrowheads="1"/>
          </p:cNvSpPr>
          <p:nvPr/>
        </p:nvSpPr>
        <p:spPr bwMode="auto">
          <a:xfrm>
            <a:off x="0" y="0"/>
            <a:ext cx="9144000" cy="369888"/>
          </a:xfrm>
          <a:prstGeom prst="rect">
            <a:avLst/>
          </a:prstGeom>
          <a:solidFill>
            <a:srgbClr val="006600">
              <a:alpha val="14902"/>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2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006475"/>
            <a:ext cx="9144000"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98340" name="Rectangle 4"/>
          <p:cNvSpPr>
            <a:spLocks noGrp="1" noChangeArrowheads="1"/>
          </p:cNvSpPr>
          <p:nvPr>
            <p:ph type="title"/>
          </p:nvPr>
        </p:nvSpPr>
        <p:spPr bwMode="auto">
          <a:xfrm>
            <a:off x="714375" y="571500"/>
            <a:ext cx="7991475" cy="431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GB" noProof="0" dirty="0" smtClean="0"/>
              <a:t>Change</a:t>
            </a:r>
            <a:r>
              <a:rPr lang="en-GB" dirty="0" smtClean="0"/>
              <a:t> title</a:t>
            </a:r>
          </a:p>
        </p:txBody>
      </p:sp>
      <p:sp>
        <p:nvSpPr>
          <p:cNvPr id="1030" name="Rectangle 5"/>
          <p:cNvSpPr>
            <a:spLocks noGrp="1" noChangeArrowheads="1"/>
          </p:cNvSpPr>
          <p:nvPr>
            <p:ph type="body" idx="1"/>
          </p:nvPr>
        </p:nvSpPr>
        <p:spPr bwMode="auto">
          <a:xfrm>
            <a:off x="714375" y="1428750"/>
            <a:ext cx="78486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de-DE" smtClean="0"/>
              <a:t>First level</a:t>
            </a:r>
          </a:p>
          <a:p>
            <a:pPr lvl="1"/>
            <a:r>
              <a:rPr lang="en-GB" altLang="de-DE" smtClean="0"/>
              <a:t>Second level</a:t>
            </a:r>
          </a:p>
          <a:p>
            <a:pPr lvl="2"/>
            <a:r>
              <a:rPr lang="en-GB" altLang="de-DE" smtClean="0"/>
              <a:t>Third level</a:t>
            </a:r>
          </a:p>
          <a:p>
            <a:pPr lvl="3"/>
            <a:r>
              <a:rPr lang="en-GB" altLang="de-DE" smtClean="0"/>
              <a:t>Fourth level</a:t>
            </a:r>
          </a:p>
          <a:p>
            <a:pPr lvl="4"/>
            <a:r>
              <a:rPr lang="en-GB" altLang="de-DE" smtClean="0"/>
              <a:t>Fifth level</a:t>
            </a:r>
          </a:p>
        </p:txBody>
      </p:sp>
      <p:sp>
        <p:nvSpPr>
          <p:cNvPr id="1031" name="Line 53"/>
          <p:cNvSpPr>
            <a:spLocks noChangeShapeType="1"/>
          </p:cNvSpPr>
          <p:nvPr/>
        </p:nvSpPr>
        <p:spPr bwMode="auto">
          <a:xfrm>
            <a:off x="0" y="357188"/>
            <a:ext cx="9144000" cy="0"/>
          </a:xfrm>
          <a:prstGeom prst="line">
            <a:avLst/>
          </a:prstGeom>
          <a:noFill/>
          <a:ln w="22225">
            <a:solidFill>
              <a:srgbClr val="007000"/>
            </a:solidFill>
            <a:round/>
            <a:headEnd/>
            <a:tailEnd/>
          </a:ln>
          <a:extLst>
            <a:ext uri="{909E8E84-426E-40DD-AFC4-6F175D3DCCD1}">
              <a14:hiddenFill xmlns:a14="http://schemas.microsoft.com/office/drawing/2010/main">
                <a:noFill/>
              </a14:hiddenFill>
            </a:ext>
          </a:extLst>
        </p:spPr>
        <p:txBody>
          <a:bodyPr>
            <a:spAutoFit/>
          </a:bodyPr>
          <a:lstStyle/>
          <a:p>
            <a:pPr eaLnBrk="1" hangingPunct="1"/>
            <a:endParaRPr lang="en-GB">
              <a:solidFill>
                <a:srgbClr val="FFFFFF"/>
              </a:solidFill>
              <a:latin typeface="Arial" pitchFamily="34" charset="0"/>
              <a:cs typeface="Arial" pitchFamily="34" charset="0"/>
            </a:endParaRPr>
          </a:p>
        </p:txBody>
      </p:sp>
      <p:pic>
        <p:nvPicPr>
          <p:cNvPr id="1032" name="Picture 54" descr="C:\Mijn_documenten\Mijn afbeeldingen\Qrossroads poster\ECA_PMS [Converted].tif"/>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75" y="6215063"/>
            <a:ext cx="425608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jdelijke aanduiding voor tekst 7"/>
          <p:cNvSpPr txBox="1">
            <a:spLocks/>
          </p:cNvSpPr>
          <p:nvPr/>
        </p:nvSpPr>
        <p:spPr>
          <a:xfrm>
            <a:off x="8572528" y="6429396"/>
            <a:ext cx="571472" cy="428604"/>
          </a:xfrm>
          <a:prstGeom prst="rect">
            <a:avLst/>
          </a:prstGeom>
        </p:spPr>
        <p:txBody>
          <a:bodyPr/>
          <a:lstStyle>
            <a:lvl1pPr algn="ctr">
              <a:buNone/>
              <a:defRPr sz="1400">
                <a:effectLst>
                  <a:reflection blurRad="6350" stA="60000" endA="900" endPos="58000" dir="5400000" sy="-100000" algn="bl" rotWithShape="0"/>
                </a:effectLst>
              </a:defRPr>
            </a:lvl1pPr>
          </a:lstStyle>
          <a:p>
            <a:pPr marL="179388" indent="-179388">
              <a:lnSpc>
                <a:spcPts val="2400"/>
              </a:lnSpc>
              <a:spcBef>
                <a:spcPct val="10000"/>
              </a:spcBef>
              <a:spcAft>
                <a:spcPct val="20000"/>
              </a:spcAft>
              <a:buClr>
                <a:srgbClr val="007000"/>
              </a:buClr>
              <a:defRPr/>
            </a:pPr>
            <a:fld id="{011CA767-09B6-45BE-AEC1-832842D9C986}" type="slidenum">
              <a:rPr lang="en-GB" kern="0" smtClean="0">
                <a:solidFill>
                  <a:srgbClr val="007000"/>
                </a:solidFill>
                <a:latin typeface="Arial"/>
                <a:cs typeface="Arial" pitchFamily="34" charset="0"/>
              </a:rPr>
              <a:pPr marL="179388" indent="-179388">
                <a:lnSpc>
                  <a:spcPts val="2400"/>
                </a:lnSpc>
                <a:spcBef>
                  <a:spcPct val="10000"/>
                </a:spcBef>
                <a:spcAft>
                  <a:spcPct val="20000"/>
                </a:spcAft>
                <a:buClr>
                  <a:srgbClr val="007000"/>
                </a:buClr>
                <a:defRPr/>
              </a:pPr>
              <a:t>‹nr.›</a:t>
            </a:fld>
            <a:endParaRPr lang="en-GB" kern="0" dirty="0">
              <a:solidFill>
                <a:srgbClr val="007000"/>
              </a:solidFill>
              <a:latin typeface="Arial"/>
              <a:cs typeface="Arial" pitchFamily="34" charset="0"/>
            </a:endParaRPr>
          </a:p>
        </p:txBody>
      </p:sp>
    </p:spTree>
    <p:extLst>
      <p:ext uri="{BB962C8B-B14F-4D97-AF65-F5344CB8AC3E}">
        <p14:creationId xmlns:p14="http://schemas.microsoft.com/office/powerpoint/2010/main" val="3396189450"/>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hf hdr="0" ftr="0"/>
  <p:txStyles>
    <p:titleStyle>
      <a:lvl1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ea typeface="+mj-ea"/>
          <a:cs typeface="+mj-cs"/>
        </a:defRPr>
      </a:lvl1pPr>
      <a:lvl2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2pPr>
      <a:lvl3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3pPr>
      <a:lvl4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4pPr>
      <a:lvl5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5pPr>
      <a:lvl6pPr marL="9906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6pPr>
      <a:lvl7pPr marL="14478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7pPr>
      <a:lvl8pPr marL="19050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8pPr>
      <a:lvl9pPr marL="23622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9pPr>
    </p:titleStyle>
    <p:bodyStyle>
      <a:lvl1pPr marL="179388" indent="-179388" algn="l" rtl="0" eaLnBrk="0" fontAlgn="base" hangingPunct="0">
        <a:lnSpc>
          <a:spcPts val="2400"/>
        </a:lnSpc>
        <a:spcBef>
          <a:spcPct val="10000"/>
        </a:spcBef>
        <a:spcAft>
          <a:spcPct val="20000"/>
        </a:spcAft>
        <a:buClr>
          <a:srgbClr val="007000"/>
        </a:buClr>
        <a:buChar char="•"/>
        <a:defRPr sz="2400">
          <a:solidFill>
            <a:srgbClr val="007000"/>
          </a:solidFill>
          <a:latin typeface="+mn-lt"/>
          <a:ea typeface="+mn-ea"/>
          <a:cs typeface="+mn-cs"/>
        </a:defRPr>
      </a:lvl1pPr>
      <a:lvl2pPr marL="446088" indent="-177800" algn="l" rtl="0" eaLnBrk="0" fontAlgn="base" hangingPunct="0">
        <a:lnSpc>
          <a:spcPts val="2200"/>
        </a:lnSpc>
        <a:spcBef>
          <a:spcPct val="3000"/>
        </a:spcBef>
        <a:spcAft>
          <a:spcPct val="25000"/>
        </a:spcAft>
        <a:buClr>
          <a:srgbClr val="000000"/>
        </a:buClr>
        <a:buFont typeface="Times" pitchFamily="18" charset="0"/>
        <a:buChar char="•"/>
        <a:defRPr sz="2200">
          <a:solidFill>
            <a:srgbClr val="003300"/>
          </a:solidFill>
          <a:latin typeface="+mn-lt"/>
        </a:defRPr>
      </a:lvl2pPr>
      <a:lvl3pPr marL="719138" indent="-185738" algn="l" rtl="0" eaLnBrk="0" fontAlgn="base" hangingPunct="0">
        <a:lnSpc>
          <a:spcPts val="2100"/>
        </a:lnSpc>
        <a:spcBef>
          <a:spcPct val="3000"/>
        </a:spcBef>
        <a:spcAft>
          <a:spcPct val="25000"/>
        </a:spcAft>
        <a:buClr>
          <a:srgbClr val="007000"/>
        </a:buClr>
        <a:buFont typeface="Times" pitchFamily="18" charset="0"/>
        <a:buChar char="•"/>
        <a:defRPr sz="2000">
          <a:solidFill>
            <a:srgbClr val="007000"/>
          </a:solidFill>
          <a:latin typeface="+mn-lt"/>
        </a:defRPr>
      </a:lvl3pPr>
      <a:lvl4pPr marL="976313" indent="-176213" algn="l" rtl="0" eaLnBrk="0" fontAlgn="base" hangingPunct="0">
        <a:lnSpc>
          <a:spcPts val="2000"/>
        </a:lnSpc>
        <a:spcBef>
          <a:spcPct val="3000"/>
        </a:spcBef>
        <a:spcAft>
          <a:spcPct val="25000"/>
        </a:spcAft>
        <a:buClr>
          <a:srgbClr val="000000"/>
        </a:buClr>
        <a:buChar char="-"/>
        <a:defRPr sz="1900">
          <a:solidFill>
            <a:srgbClr val="003300"/>
          </a:solidFill>
          <a:latin typeface="+mn-lt"/>
        </a:defRPr>
      </a:lvl4pPr>
      <a:lvl5pPr marL="1254125" indent="-176213" algn="l" rtl="0" eaLnBrk="0" fontAlgn="base" hangingPunct="0">
        <a:lnSpc>
          <a:spcPts val="2000"/>
        </a:lnSpc>
        <a:spcBef>
          <a:spcPct val="3000"/>
        </a:spcBef>
        <a:spcAft>
          <a:spcPct val="25000"/>
        </a:spcAft>
        <a:buClr>
          <a:srgbClr val="000000"/>
        </a:buClr>
        <a:buChar char="-"/>
        <a:defRPr>
          <a:solidFill>
            <a:srgbClr val="007000"/>
          </a:solidFill>
          <a:latin typeface="+mn-lt"/>
        </a:defRPr>
      </a:lvl5pPr>
      <a:lvl6pPr marL="20637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6pPr>
      <a:lvl7pPr marL="25209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7pPr>
      <a:lvl8pPr marL="29781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8pPr>
      <a:lvl9pPr marL="34353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 name="Picture 54" descr="C:\Mijn_documenten\Mijn afbeeldingen\Qrossroads poster\ECA_PMS [Converted].tif"/>
          <p:cNvPicPr>
            <a:picLocks noChangeAspect="1" noChangeArrowheads="1"/>
          </p:cNvPicPr>
          <p:nvPr/>
        </p:nvPicPr>
        <p:blipFill>
          <a:blip r:embed="rId9" cstate="print">
            <a:duotone>
              <a:schemeClr val="accent3">
                <a:shade val="45000"/>
                <a:satMod val="135000"/>
              </a:schemeClr>
              <a:prstClr val="white"/>
            </a:duotone>
          </a:blip>
          <a:srcRect/>
          <a:stretch>
            <a:fillRect/>
          </a:stretch>
        </p:blipFill>
        <p:spPr bwMode="auto">
          <a:xfrm>
            <a:off x="714348" y="0"/>
            <a:ext cx="8286808" cy="714332"/>
          </a:xfrm>
          <a:prstGeom prst="rect">
            <a:avLst/>
          </a:prstGeom>
          <a:noFill/>
        </p:spPr>
      </p:pic>
      <p:sp>
        <p:nvSpPr>
          <p:cNvPr id="1027" name="Rectangle 3"/>
          <p:cNvSpPr>
            <a:spLocks noChangeArrowheads="1"/>
          </p:cNvSpPr>
          <p:nvPr/>
        </p:nvSpPr>
        <p:spPr bwMode="auto">
          <a:xfrm>
            <a:off x="0" y="0"/>
            <a:ext cx="9144000" cy="369888"/>
          </a:xfrm>
          <a:prstGeom prst="rect">
            <a:avLst/>
          </a:prstGeom>
          <a:solidFill>
            <a:srgbClr val="006600">
              <a:alpha val="14902"/>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2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006475"/>
            <a:ext cx="9144000"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98340" name="Rectangle 4"/>
          <p:cNvSpPr>
            <a:spLocks noGrp="1" noChangeArrowheads="1"/>
          </p:cNvSpPr>
          <p:nvPr>
            <p:ph type="title"/>
          </p:nvPr>
        </p:nvSpPr>
        <p:spPr bwMode="auto">
          <a:xfrm>
            <a:off x="714375" y="571500"/>
            <a:ext cx="7991475" cy="431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GB" noProof="0" dirty="0" smtClean="0"/>
              <a:t>Change</a:t>
            </a:r>
            <a:r>
              <a:rPr lang="en-GB" dirty="0" smtClean="0"/>
              <a:t> title</a:t>
            </a:r>
          </a:p>
        </p:txBody>
      </p:sp>
      <p:sp>
        <p:nvSpPr>
          <p:cNvPr id="1030" name="Rectangle 5"/>
          <p:cNvSpPr>
            <a:spLocks noGrp="1" noChangeArrowheads="1"/>
          </p:cNvSpPr>
          <p:nvPr>
            <p:ph type="body" idx="1"/>
          </p:nvPr>
        </p:nvSpPr>
        <p:spPr bwMode="auto">
          <a:xfrm>
            <a:off x="714375" y="1428750"/>
            <a:ext cx="78486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de-DE" smtClean="0"/>
              <a:t>First level</a:t>
            </a:r>
          </a:p>
          <a:p>
            <a:pPr lvl="1"/>
            <a:r>
              <a:rPr lang="en-GB" altLang="de-DE" smtClean="0"/>
              <a:t>Second level</a:t>
            </a:r>
          </a:p>
          <a:p>
            <a:pPr lvl="2"/>
            <a:r>
              <a:rPr lang="en-GB" altLang="de-DE" smtClean="0"/>
              <a:t>Third level</a:t>
            </a:r>
          </a:p>
          <a:p>
            <a:pPr lvl="3"/>
            <a:r>
              <a:rPr lang="en-GB" altLang="de-DE" smtClean="0"/>
              <a:t>Fourth level</a:t>
            </a:r>
          </a:p>
          <a:p>
            <a:pPr lvl="4"/>
            <a:r>
              <a:rPr lang="en-GB" altLang="de-DE" smtClean="0"/>
              <a:t>Fifth level</a:t>
            </a:r>
          </a:p>
        </p:txBody>
      </p:sp>
      <p:sp>
        <p:nvSpPr>
          <p:cNvPr id="1031" name="Line 53"/>
          <p:cNvSpPr>
            <a:spLocks noChangeShapeType="1"/>
          </p:cNvSpPr>
          <p:nvPr/>
        </p:nvSpPr>
        <p:spPr bwMode="auto">
          <a:xfrm>
            <a:off x="0" y="357188"/>
            <a:ext cx="9144000" cy="0"/>
          </a:xfrm>
          <a:prstGeom prst="line">
            <a:avLst/>
          </a:prstGeom>
          <a:noFill/>
          <a:ln w="22225">
            <a:solidFill>
              <a:srgbClr val="007000"/>
            </a:solidFill>
            <a:round/>
            <a:headEnd/>
            <a:tailEnd/>
          </a:ln>
          <a:extLst>
            <a:ext uri="{909E8E84-426E-40DD-AFC4-6F175D3DCCD1}">
              <a14:hiddenFill xmlns:a14="http://schemas.microsoft.com/office/drawing/2010/main">
                <a:noFill/>
              </a14:hiddenFill>
            </a:ext>
          </a:extLst>
        </p:spPr>
        <p:txBody>
          <a:bodyPr>
            <a:spAutoFit/>
          </a:bodyPr>
          <a:lstStyle/>
          <a:p>
            <a:pPr eaLnBrk="1" hangingPunct="1"/>
            <a:endParaRPr lang="en-GB">
              <a:solidFill>
                <a:srgbClr val="FFFFFF"/>
              </a:solidFill>
              <a:latin typeface="Arial" pitchFamily="34" charset="0"/>
              <a:cs typeface="Arial" pitchFamily="34" charset="0"/>
            </a:endParaRPr>
          </a:p>
        </p:txBody>
      </p:sp>
      <p:pic>
        <p:nvPicPr>
          <p:cNvPr id="1032" name="Picture 54" descr="C:\Mijn_documenten\Mijn afbeeldingen\Qrossroads poster\ECA_PMS [Converted].tif"/>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75" y="6215063"/>
            <a:ext cx="425608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jdelijke aanduiding voor tekst 7"/>
          <p:cNvSpPr txBox="1">
            <a:spLocks/>
          </p:cNvSpPr>
          <p:nvPr/>
        </p:nvSpPr>
        <p:spPr>
          <a:xfrm>
            <a:off x="8572528" y="6429396"/>
            <a:ext cx="571472" cy="428604"/>
          </a:xfrm>
          <a:prstGeom prst="rect">
            <a:avLst/>
          </a:prstGeom>
        </p:spPr>
        <p:txBody>
          <a:bodyPr/>
          <a:lstStyle>
            <a:lvl1pPr algn="ctr">
              <a:buNone/>
              <a:defRPr sz="1400">
                <a:effectLst>
                  <a:reflection blurRad="6350" stA="60000" endA="900" endPos="58000" dir="5400000" sy="-100000" algn="bl" rotWithShape="0"/>
                </a:effectLst>
              </a:defRPr>
            </a:lvl1pPr>
          </a:lstStyle>
          <a:p>
            <a:pPr marL="179388" indent="-179388">
              <a:lnSpc>
                <a:spcPts val="2400"/>
              </a:lnSpc>
              <a:spcBef>
                <a:spcPct val="10000"/>
              </a:spcBef>
              <a:spcAft>
                <a:spcPct val="20000"/>
              </a:spcAft>
              <a:buClr>
                <a:srgbClr val="007000"/>
              </a:buClr>
              <a:defRPr/>
            </a:pPr>
            <a:fld id="{011CA767-09B6-45BE-AEC1-832842D9C986}" type="slidenum">
              <a:rPr lang="en-GB" kern="0" smtClean="0">
                <a:solidFill>
                  <a:srgbClr val="007000"/>
                </a:solidFill>
                <a:latin typeface="Arial"/>
                <a:cs typeface="Arial" pitchFamily="34" charset="0"/>
              </a:rPr>
              <a:pPr marL="179388" indent="-179388">
                <a:lnSpc>
                  <a:spcPts val="2400"/>
                </a:lnSpc>
                <a:spcBef>
                  <a:spcPct val="10000"/>
                </a:spcBef>
                <a:spcAft>
                  <a:spcPct val="20000"/>
                </a:spcAft>
                <a:buClr>
                  <a:srgbClr val="007000"/>
                </a:buClr>
                <a:defRPr/>
              </a:pPr>
              <a:t>‹nr.›</a:t>
            </a:fld>
            <a:endParaRPr lang="en-GB" kern="0" dirty="0">
              <a:solidFill>
                <a:srgbClr val="007000"/>
              </a:solidFill>
              <a:latin typeface="Arial"/>
              <a:cs typeface="Arial" pitchFamily="34" charset="0"/>
            </a:endParaRPr>
          </a:p>
        </p:txBody>
      </p:sp>
    </p:spTree>
    <p:extLst>
      <p:ext uri="{BB962C8B-B14F-4D97-AF65-F5344CB8AC3E}">
        <p14:creationId xmlns:p14="http://schemas.microsoft.com/office/powerpoint/2010/main" val="695038568"/>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Lst>
  <p:hf hdr="0" ftr="0"/>
  <p:txStyles>
    <p:titleStyle>
      <a:lvl1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ea typeface="+mj-ea"/>
          <a:cs typeface="+mj-cs"/>
        </a:defRPr>
      </a:lvl1pPr>
      <a:lvl2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2pPr>
      <a:lvl3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3pPr>
      <a:lvl4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4pPr>
      <a:lvl5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5pPr>
      <a:lvl6pPr marL="9906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6pPr>
      <a:lvl7pPr marL="14478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7pPr>
      <a:lvl8pPr marL="19050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8pPr>
      <a:lvl9pPr marL="23622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9pPr>
    </p:titleStyle>
    <p:bodyStyle>
      <a:lvl1pPr marL="179388" indent="-179388" algn="l" rtl="0" eaLnBrk="0" fontAlgn="base" hangingPunct="0">
        <a:lnSpc>
          <a:spcPts val="2400"/>
        </a:lnSpc>
        <a:spcBef>
          <a:spcPct val="10000"/>
        </a:spcBef>
        <a:spcAft>
          <a:spcPct val="20000"/>
        </a:spcAft>
        <a:buClr>
          <a:srgbClr val="007000"/>
        </a:buClr>
        <a:buChar char="•"/>
        <a:defRPr sz="2400">
          <a:solidFill>
            <a:srgbClr val="007000"/>
          </a:solidFill>
          <a:latin typeface="+mn-lt"/>
          <a:ea typeface="+mn-ea"/>
          <a:cs typeface="+mn-cs"/>
        </a:defRPr>
      </a:lvl1pPr>
      <a:lvl2pPr marL="446088" indent="-177800" algn="l" rtl="0" eaLnBrk="0" fontAlgn="base" hangingPunct="0">
        <a:lnSpc>
          <a:spcPts val="2200"/>
        </a:lnSpc>
        <a:spcBef>
          <a:spcPct val="3000"/>
        </a:spcBef>
        <a:spcAft>
          <a:spcPct val="25000"/>
        </a:spcAft>
        <a:buClr>
          <a:srgbClr val="000000"/>
        </a:buClr>
        <a:buFont typeface="Times" pitchFamily="18" charset="0"/>
        <a:buChar char="•"/>
        <a:defRPr sz="2200">
          <a:solidFill>
            <a:srgbClr val="003300"/>
          </a:solidFill>
          <a:latin typeface="+mn-lt"/>
        </a:defRPr>
      </a:lvl2pPr>
      <a:lvl3pPr marL="719138" indent="-185738" algn="l" rtl="0" eaLnBrk="0" fontAlgn="base" hangingPunct="0">
        <a:lnSpc>
          <a:spcPts val="2100"/>
        </a:lnSpc>
        <a:spcBef>
          <a:spcPct val="3000"/>
        </a:spcBef>
        <a:spcAft>
          <a:spcPct val="25000"/>
        </a:spcAft>
        <a:buClr>
          <a:srgbClr val="007000"/>
        </a:buClr>
        <a:buFont typeface="Times" pitchFamily="18" charset="0"/>
        <a:buChar char="•"/>
        <a:defRPr sz="2000">
          <a:solidFill>
            <a:srgbClr val="007000"/>
          </a:solidFill>
          <a:latin typeface="+mn-lt"/>
        </a:defRPr>
      </a:lvl3pPr>
      <a:lvl4pPr marL="976313" indent="-176213" algn="l" rtl="0" eaLnBrk="0" fontAlgn="base" hangingPunct="0">
        <a:lnSpc>
          <a:spcPts val="2000"/>
        </a:lnSpc>
        <a:spcBef>
          <a:spcPct val="3000"/>
        </a:spcBef>
        <a:spcAft>
          <a:spcPct val="25000"/>
        </a:spcAft>
        <a:buClr>
          <a:srgbClr val="000000"/>
        </a:buClr>
        <a:buChar char="-"/>
        <a:defRPr sz="1900">
          <a:solidFill>
            <a:srgbClr val="003300"/>
          </a:solidFill>
          <a:latin typeface="+mn-lt"/>
        </a:defRPr>
      </a:lvl4pPr>
      <a:lvl5pPr marL="1254125" indent="-176213" algn="l" rtl="0" eaLnBrk="0" fontAlgn="base" hangingPunct="0">
        <a:lnSpc>
          <a:spcPts val="2000"/>
        </a:lnSpc>
        <a:spcBef>
          <a:spcPct val="3000"/>
        </a:spcBef>
        <a:spcAft>
          <a:spcPct val="25000"/>
        </a:spcAft>
        <a:buClr>
          <a:srgbClr val="000000"/>
        </a:buClr>
        <a:buChar char="-"/>
        <a:defRPr>
          <a:solidFill>
            <a:srgbClr val="007000"/>
          </a:solidFill>
          <a:latin typeface="+mn-lt"/>
        </a:defRPr>
      </a:lvl5pPr>
      <a:lvl6pPr marL="20637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6pPr>
      <a:lvl7pPr marL="25209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7pPr>
      <a:lvl8pPr marL="29781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8pPr>
      <a:lvl9pPr marL="34353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 name="Picture 54" descr="C:\Mijn_documenten\Mijn afbeeldingen\Qrossroads poster\ECA_PMS [Converted].tif"/>
          <p:cNvPicPr>
            <a:picLocks noChangeAspect="1" noChangeArrowheads="1"/>
          </p:cNvPicPr>
          <p:nvPr/>
        </p:nvPicPr>
        <p:blipFill>
          <a:blip r:embed="rId9" cstate="print">
            <a:duotone>
              <a:schemeClr val="accent3">
                <a:shade val="45000"/>
                <a:satMod val="135000"/>
              </a:schemeClr>
              <a:prstClr val="white"/>
            </a:duotone>
          </a:blip>
          <a:srcRect/>
          <a:stretch>
            <a:fillRect/>
          </a:stretch>
        </p:blipFill>
        <p:spPr bwMode="auto">
          <a:xfrm>
            <a:off x="714348" y="0"/>
            <a:ext cx="8286808" cy="714332"/>
          </a:xfrm>
          <a:prstGeom prst="rect">
            <a:avLst/>
          </a:prstGeom>
          <a:noFill/>
        </p:spPr>
      </p:pic>
      <p:sp>
        <p:nvSpPr>
          <p:cNvPr id="1027" name="Rectangle 3"/>
          <p:cNvSpPr>
            <a:spLocks noChangeArrowheads="1"/>
          </p:cNvSpPr>
          <p:nvPr/>
        </p:nvSpPr>
        <p:spPr bwMode="auto">
          <a:xfrm>
            <a:off x="0" y="0"/>
            <a:ext cx="9144000" cy="369888"/>
          </a:xfrm>
          <a:prstGeom prst="rect">
            <a:avLst/>
          </a:prstGeom>
          <a:solidFill>
            <a:srgbClr val="006600">
              <a:alpha val="14902"/>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2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006475"/>
            <a:ext cx="9144000"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98340" name="Rectangle 4"/>
          <p:cNvSpPr>
            <a:spLocks noGrp="1" noChangeArrowheads="1"/>
          </p:cNvSpPr>
          <p:nvPr>
            <p:ph type="title"/>
          </p:nvPr>
        </p:nvSpPr>
        <p:spPr bwMode="auto">
          <a:xfrm>
            <a:off x="714375" y="571500"/>
            <a:ext cx="7991475" cy="431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GB" noProof="0" dirty="0" smtClean="0"/>
              <a:t>Change</a:t>
            </a:r>
            <a:r>
              <a:rPr lang="en-GB" dirty="0" smtClean="0"/>
              <a:t> title</a:t>
            </a:r>
          </a:p>
        </p:txBody>
      </p:sp>
      <p:sp>
        <p:nvSpPr>
          <p:cNvPr id="1030" name="Rectangle 5"/>
          <p:cNvSpPr>
            <a:spLocks noGrp="1" noChangeArrowheads="1"/>
          </p:cNvSpPr>
          <p:nvPr>
            <p:ph type="body" idx="1"/>
          </p:nvPr>
        </p:nvSpPr>
        <p:spPr bwMode="auto">
          <a:xfrm>
            <a:off x="714375" y="1428750"/>
            <a:ext cx="78486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de-DE" smtClean="0"/>
              <a:t>First level</a:t>
            </a:r>
          </a:p>
          <a:p>
            <a:pPr lvl="1"/>
            <a:r>
              <a:rPr lang="en-GB" altLang="de-DE" smtClean="0"/>
              <a:t>Second level</a:t>
            </a:r>
          </a:p>
          <a:p>
            <a:pPr lvl="2"/>
            <a:r>
              <a:rPr lang="en-GB" altLang="de-DE" smtClean="0"/>
              <a:t>Third level</a:t>
            </a:r>
          </a:p>
          <a:p>
            <a:pPr lvl="3"/>
            <a:r>
              <a:rPr lang="en-GB" altLang="de-DE" smtClean="0"/>
              <a:t>Fourth level</a:t>
            </a:r>
          </a:p>
          <a:p>
            <a:pPr lvl="4"/>
            <a:r>
              <a:rPr lang="en-GB" altLang="de-DE" smtClean="0"/>
              <a:t>Fifth level</a:t>
            </a:r>
          </a:p>
        </p:txBody>
      </p:sp>
      <p:sp>
        <p:nvSpPr>
          <p:cNvPr id="1031" name="Line 53"/>
          <p:cNvSpPr>
            <a:spLocks noChangeShapeType="1"/>
          </p:cNvSpPr>
          <p:nvPr/>
        </p:nvSpPr>
        <p:spPr bwMode="auto">
          <a:xfrm>
            <a:off x="0" y="357188"/>
            <a:ext cx="9144000" cy="0"/>
          </a:xfrm>
          <a:prstGeom prst="line">
            <a:avLst/>
          </a:prstGeom>
          <a:noFill/>
          <a:ln w="22225">
            <a:solidFill>
              <a:srgbClr val="007000"/>
            </a:solidFill>
            <a:round/>
            <a:headEnd/>
            <a:tailEnd/>
          </a:ln>
          <a:extLst>
            <a:ext uri="{909E8E84-426E-40DD-AFC4-6F175D3DCCD1}">
              <a14:hiddenFill xmlns:a14="http://schemas.microsoft.com/office/drawing/2010/main">
                <a:noFill/>
              </a14:hiddenFill>
            </a:ext>
          </a:extLst>
        </p:spPr>
        <p:txBody>
          <a:bodyPr>
            <a:spAutoFit/>
          </a:bodyPr>
          <a:lstStyle/>
          <a:p>
            <a:pPr eaLnBrk="1" hangingPunct="1"/>
            <a:endParaRPr lang="en-GB">
              <a:solidFill>
                <a:srgbClr val="FFFFFF"/>
              </a:solidFill>
              <a:latin typeface="Arial" pitchFamily="34" charset="0"/>
              <a:cs typeface="Arial" pitchFamily="34" charset="0"/>
            </a:endParaRPr>
          </a:p>
        </p:txBody>
      </p:sp>
      <p:pic>
        <p:nvPicPr>
          <p:cNvPr id="1032" name="Picture 54" descr="C:\Mijn_documenten\Mijn afbeeldingen\Qrossroads poster\ECA_PMS [Converted].tif"/>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75" y="6215063"/>
            <a:ext cx="425608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jdelijke aanduiding voor tekst 7"/>
          <p:cNvSpPr txBox="1">
            <a:spLocks/>
          </p:cNvSpPr>
          <p:nvPr/>
        </p:nvSpPr>
        <p:spPr>
          <a:xfrm>
            <a:off x="8572528" y="6429396"/>
            <a:ext cx="571472" cy="428604"/>
          </a:xfrm>
          <a:prstGeom prst="rect">
            <a:avLst/>
          </a:prstGeom>
        </p:spPr>
        <p:txBody>
          <a:bodyPr/>
          <a:lstStyle>
            <a:lvl1pPr algn="ctr">
              <a:buNone/>
              <a:defRPr sz="1400">
                <a:effectLst>
                  <a:reflection blurRad="6350" stA="60000" endA="900" endPos="58000" dir="5400000" sy="-100000" algn="bl" rotWithShape="0"/>
                </a:effectLst>
              </a:defRPr>
            </a:lvl1pPr>
          </a:lstStyle>
          <a:p>
            <a:pPr marL="179388" indent="-179388">
              <a:lnSpc>
                <a:spcPts val="2400"/>
              </a:lnSpc>
              <a:spcBef>
                <a:spcPct val="10000"/>
              </a:spcBef>
              <a:spcAft>
                <a:spcPct val="20000"/>
              </a:spcAft>
              <a:buClr>
                <a:srgbClr val="007000"/>
              </a:buClr>
              <a:defRPr/>
            </a:pPr>
            <a:fld id="{011CA767-09B6-45BE-AEC1-832842D9C986}" type="slidenum">
              <a:rPr lang="en-GB" kern="0" smtClean="0">
                <a:solidFill>
                  <a:srgbClr val="007000"/>
                </a:solidFill>
                <a:latin typeface="Arial"/>
                <a:cs typeface="Arial" pitchFamily="34" charset="0"/>
              </a:rPr>
              <a:pPr marL="179388" indent="-179388">
                <a:lnSpc>
                  <a:spcPts val="2400"/>
                </a:lnSpc>
                <a:spcBef>
                  <a:spcPct val="10000"/>
                </a:spcBef>
                <a:spcAft>
                  <a:spcPct val="20000"/>
                </a:spcAft>
                <a:buClr>
                  <a:srgbClr val="007000"/>
                </a:buClr>
                <a:defRPr/>
              </a:pPr>
              <a:t>‹nr.›</a:t>
            </a:fld>
            <a:endParaRPr lang="en-GB" kern="0" dirty="0">
              <a:solidFill>
                <a:srgbClr val="007000"/>
              </a:solidFill>
              <a:latin typeface="Arial"/>
              <a:cs typeface="Arial" pitchFamily="34" charset="0"/>
            </a:endParaRPr>
          </a:p>
        </p:txBody>
      </p:sp>
    </p:spTree>
    <p:extLst>
      <p:ext uri="{BB962C8B-B14F-4D97-AF65-F5344CB8AC3E}">
        <p14:creationId xmlns:p14="http://schemas.microsoft.com/office/powerpoint/2010/main" val="2479461994"/>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Lst>
  <p:hf hdr="0" ftr="0"/>
  <p:txStyles>
    <p:titleStyle>
      <a:lvl1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ea typeface="+mj-ea"/>
          <a:cs typeface="+mj-cs"/>
        </a:defRPr>
      </a:lvl1pPr>
      <a:lvl2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2pPr>
      <a:lvl3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3pPr>
      <a:lvl4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4pPr>
      <a:lvl5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5pPr>
      <a:lvl6pPr marL="9906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6pPr>
      <a:lvl7pPr marL="14478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7pPr>
      <a:lvl8pPr marL="19050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8pPr>
      <a:lvl9pPr marL="23622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9pPr>
    </p:titleStyle>
    <p:bodyStyle>
      <a:lvl1pPr marL="179388" indent="-179388" algn="l" rtl="0" eaLnBrk="0" fontAlgn="base" hangingPunct="0">
        <a:lnSpc>
          <a:spcPts val="2400"/>
        </a:lnSpc>
        <a:spcBef>
          <a:spcPct val="10000"/>
        </a:spcBef>
        <a:spcAft>
          <a:spcPct val="20000"/>
        </a:spcAft>
        <a:buClr>
          <a:srgbClr val="007000"/>
        </a:buClr>
        <a:buChar char="•"/>
        <a:defRPr sz="2400">
          <a:solidFill>
            <a:srgbClr val="007000"/>
          </a:solidFill>
          <a:latin typeface="+mn-lt"/>
          <a:ea typeface="+mn-ea"/>
          <a:cs typeface="+mn-cs"/>
        </a:defRPr>
      </a:lvl1pPr>
      <a:lvl2pPr marL="446088" indent="-177800" algn="l" rtl="0" eaLnBrk="0" fontAlgn="base" hangingPunct="0">
        <a:lnSpc>
          <a:spcPts val="2200"/>
        </a:lnSpc>
        <a:spcBef>
          <a:spcPct val="3000"/>
        </a:spcBef>
        <a:spcAft>
          <a:spcPct val="25000"/>
        </a:spcAft>
        <a:buClr>
          <a:srgbClr val="000000"/>
        </a:buClr>
        <a:buFont typeface="Times" pitchFamily="18" charset="0"/>
        <a:buChar char="•"/>
        <a:defRPr sz="2200">
          <a:solidFill>
            <a:srgbClr val="003300"/>
          </a:solidFill>
          <a:latin typeface="+mn-lt"/>
        </a:defRPr>
      </a:lvl2pPr>
      <a:lvl3pPr marL="719138" indent="-185738" algn="l" rtl="0" eaLnBrk="0" fontAlgn="base" hangingPunct="0">
        <a:lnSpc>
          <a:spcPts val="2100"/>
        </a:lnSpc>
        <a:spcBef>
          <a:spcPct val="3000"/>
        </a:spcBef>
        <a:spcAft>
          <a:spcPct val="25000"/>
        </a:spcAft>
        <a:buClr>
          <a:srgbClr val="007000"/>
        </a:buClr>
        <a:buFont typeface="Times" pitchFamily="18" charset="0"/>
        <a:buChar char="•"/>
        <a:defRPr sz="2000">
          <a:solidFill>
            <a:srgbClr val="007000"/>
          </a:solidFill>
          <a:latin typeface="+mn-lt"/>
        </a:defRPr>
      </a:lvl3pPr>
      <a:lvl4pPr marL="976313" indent="-176213" algn="l" rtl="0" eaLnBrk="0" fontAlgn="base" hangingPunct="0">
        <a:lnSpc>
          <a:spcPts val="2000"/>
        </a:lnSpc>
        <a:spcBef>
          <a:spcPct val="3000"/>
        </a:spcBef>
        <a:spcAft>
          <a:spcPct val="25000"/>
        </a:spcAft>
        <a:buClr>
          <a:srgbClr val="000000"/>
        </a:buClr>
        <a:buChar char="-"/>
        <a:defRPr sz="1900">
          <a:solidFill>
            <a:srgbClr val="003300"/>
          </a:solidFill>
          <a:latin typeface="+mn-lt"/>
        </a:defRPr>
      </a:lvl4pPr>
      <a:lvl5pPr marL="1254125" indent="-176213" algn="l" rtl="0" eaLnBrk="0" fontAlgn="base" hangingPunct="0">
        <a:lnSpc>
          <a:spcPts val="2000"/>
        </a:lnSpc>
        <a:spcBef>
          <a:spcPct val="3000"/>
        </a:spcBef>
        <a:spcAft>
          <a:spcPct val="25000"/>
        </a:spcAft>
        <a:buClr>
          <a:srgbClr val="000000"/>
        </a:buClr>
        <a:buChar char="-"/>
        <a:defRPr>
          <a:solidFill>
            <a:srgbClr val="007000"/>
          </a:solidFill>
          <a:latin typeface="+mn-lt"/>
        </a:defRPr>
      </a:lvl5pPr>
      <a:lvl6pPr marL="20637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6pPr>
      <a:lvl7pPr marL="25209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7pPr>
      <a:lvl8pPr marL="29781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8pPr>
      <a:lvl9pPr marL="34353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 name="Picture 54" descr="C:\Mijn_documenten\Mijn afbeeldingen\Qrossroads poster\ECA_PMS [Converted].tif"/>
          <p:cNvPicPr>
            <a:picLocks noChangeAspect="1" noChangeArrowheads="1"/>
          </p:cNvPicPr>
          <p:nvPr/>
        </p:nvPicPr>
        <p:blipFill>
          <a:blip r:embed="rId9" cstate="print">
            <a:duotone>
              <a:schemeClr val="accent3">
                <a:shade val="45000"/>
                <a:satMod val="135000"/>
              </a:schemeClr>
              <a:prstClr val="white"/>
            </a:duotone>
          </a:blip>
          <a:srcRect/>
          <a:stretch>
            <a:fillRect/>
          </a:stretch>
        </p:blipFill>
        <p:spPr bwMode="auto">
          <a:xfrm>
            <a:off x="714348" y="0"/>
            <a:ext cx="8286808" cy="714332"/>
          </a:xfrm>
          <a:prstGeom prst="rect">
            <a:avLst/>
          </a:prstGeom>
          <a:noFill/>
        </p:spPr>
      </p:pic>
      <p:sp>
        <p:nvSpPr>
          <p:cNvPr id="1027" name="Rectangle 3"/>
          <p:cNvSpPr>
            <a:spLocks noChangeArrowheads="1"/>
          </p:cNvSpPr>
          <p:nvPr/>
        </p:nvSpPr>
        <p:spPr bwMode="auto">
          <a:xfrm>
            <a:off x="0" y="0"/>
            <a:ext cx="9144000" cy="369888"/>
          </a:xfrm>
          <a:prstGeom prst="rect">
            <a:avLst/>
          </a:prstGeom>
          <a:solidFill>
            <a:srgbClr val="006600">
              <a:alpha val="14902"/>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2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006475"/>
            <a:ext cx="9144000"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98340" name="Rectangle 4"/>
          <p:cNvSpPr>
            <a:spLocks noGrp="1" noChangeArrowheads="1"/>
          </p:cNvSpPr>
          <p:nvPr>
            <p:ph type="title"/>
          </p:nvPr>
        </p:nvSpPr>
        <p:spPr bwMode="auto">
          <a:xfrm>
            <a:off x="714375" y="571500"/>
            <a:ext cx="7991475" cy="431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GB" noProof="0" dirty="0" smtClean="0"/>
              <a:t>Change</a:t>
            </a:r>
            <a:r>
              <a:rPr lang="en-GB" dirty="0" smtClean="0"/>
              <a:t> title</a:t>
            </a:r>
          </a:p>
        </p:txBody>
      </p:sp>
      <p:sp>
        <p:nvSpPr>
          <p:cNvPr id="1030" name="Rectangle 5"/>
          <p:cNvSpPr>
            <a:spLocks noGrp="1" noChangeArrowheads="1"/>
          </p:cNvSpPr>
          <p:nvPr>
            <p:ph type="body" idx="1"/>
          </p:nvPr>
        </p:nvSpPr>
        <p:spPr bwMode="auto">
          <a:xfrm>
            <a:off x="714375" y="1428750"/>
            <a:ext cx="78486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de-DE" smtClean="0"/>
              <a:t>First level</a:t>
            </a:r>
          </a:p>
          <a:p>
            <a:pPr lvl="1"/>
            <a:r>
              <a:rPr lang="en-GB" altLang="de-DE" smtClean="0"/>
              <a:t>Second level</a:t>
            </a:r>
          </a:p>
          <a:p>
            <a:pPr lvl="2"/>
            <a:r>
              <a:rPr lang="en-GB" altLang="de-DE" smtClean="0"/>
              <a:t>Third level</a:t>
            </a:r>
          </a:p>
          <a:p>
            <a:pPr lvl="3"/>
            <a:r>
              <a:rPr lang="en-GB" altLang="de-DE" smtClean="0"/>
              <a:t>Fourth level</a:t>
            </a:r>
          </a:p>
          <a:p>
            <a:pPr lvl="4"/>
            <a:r>
              <a:rPr lang="en-GB" altLang="de-DE" smtClean="0"/>
              <a:t>Fifth level</a:t>
            </a:r>
          </a:p>
        </p:txBody>
      </p:sp>
      <p:sp>
        <p:nvSpPr>
          <p:cNvPr id="1031" name="Line 53"/>
          <p:cNvSpPr>
            <a:spLocks noChangeShapeType="1"/>
          </p:cNvSpPr>
          <p:nvPr/>
        </p:nvSpPr>
        <p:spPr bwMode="auto">
          <a:xfrm>
            <a:off x="0" y="357188"/>
            <a:ext cx="9144000" cy="0"/>
          </a:xfrm>
          <a:prstGeom prst="line">
            <a:avLst/>
          </a:prstGeom>
          <a:noFill/>
          <a:ln w="22225">
            <a:solidFill>
              <a:srgbClr val="007000"/>
            </a:solidFill>
            <a:round/>
            <a:headEnd/>
            <a:tailEnd/>
          </a:ln>
          <a:extLst>
            <a:ext uri="{909E8E84-426E-40DD-AFC4-6F175D3DCCD1}">
              <a14:hiddenFill xmlns:a14="http://schemas.microsoft.com/office/drawing/2010/main">
                <a:noFill/>
              </a14:hiddenFill>
            </a:ext>
          </a:extLst>
        </p:spPr>
        <p:txBody>
          <a:bodyPr>
            <a:spAutoFit/>
          </a:bodyPr>
          <a:lstStyle/>
          <a:p>
            <a:pPr eaLnBrk="1" hangingPunct="1"/>
            <a:endParaRPr lang="en-GB">
              <a:solidFill>
                <a:srgbClr val="FFFFFF"/>
              </a:solidFill>
              <a:latin typeface="Arial" pitchFamily="34" charset="0"/>
              <a:cs typeface="Arial" pitchFamily="34" charset="0"/>
            </a:endParaRPr>
          </a:p>
        </p:txBody>
      </p:sp>
      <p:pic>
        <p:nvPicPr>
          <p:cNvPr id="1032" name="Picture 54" descr="C:\Mijn_documenten\Mijn afbeeldingen\Qrossroads poster\ECA_PMS [Converted].tif"/>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75" y="6215063"/>
            <a:ext cx="425608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jdelijke aanduiding voor tekst 7"/>
          <p:cNvSpPr txBox="1">
            <a:spLocks/>
          </p:cNvSpPr>
          <p:nvPr/>
        </p:nvSpPr>
        <p:spPr>
          <a:xfrm>
            <a:off x="8572528" y="6429396"/>
            <a:ext cx="571472" cy="428604"/>
          </a:xfrm>
          <a:prstGeom prst="rect">
            <a:avLst/>
          </a:prstGeom>
        </p:spPr>
        <p:txBody>
          <a:bodyPr/>
          <a:lstStyle>
            <a:lvl1pPr algn="ctr">
              <a:buNone/>
              <a:defRPr sz="1400">
                <a:effectLst>
                  <a:reflection blurRad="6350" stA="60000" endA="900" endPos="58000" dir="5400000" sy="-100000" algn="bl" rotWithShape="0"/>
                </a:effectLst>
              </a:defRPr>
            </a:lvl1pPr>
          </a:lstStyle>
          <a:p>
            <a:pPr marL="179388" indent="-179388">
              <a:lnSpc>
                <a:spcPts val="2400"/>
              </a:lnSpc>
              <a:spcBef>
                <a:spcPct val="10000"/>
              </a:spcBef>
              <a:spcAft>
                <a:spcPct val="20000"/>
              </a:spcAft>
              <a:buClr>
                <a:srgbClr val="007000"/>
              </a:buClr>
              <a:defRPr/>
            </a:pPr>
            <a:fld id="{011CA767-09B6-45BE-AEC1-832842D9C986}" type="slidenum">
              <a:rPr lang="en-GB" kern="0" smtClean="0">
                <a:solidFill>
                  <a:srgbClr val="007000"/>
                </a:solidFill>
                <a:latin typeface="Arial"/>
                <a:cs typeface="Arial" pitchFamily="34" charset="0"/>
              </a:rPr>
              <a:pPr marL="179388" indent="-179388">
                <a:lnSpc>
                  <a:spcPts val="2400"/>
                </a:lnSpc>
                <a:spcBef>
                  <a:spcPct val="10000"/>
                </a:spcBef>
                <a:spcAft>
                  <a:spcPct val="20000"/>
                </a:spcAft>
                <a:buClr>
                  <a:srgbClr val="007000"/>
                </a:buClr>
                <a:defRPr/>
              </a:pPr>
              <a:t>‹nr.›</a:t>
            </a:fld>
            <a:endParaRPr lang="en-GB" kern="0" dirty="0">
              <a:solidFill>
                <a:srgbClr val="007000"/>
              </a:solidFill>
              <a:latin typeface="Arial"/>
              <a:cs typeface="Arial" pitchFamily="34" charset="0"/>
            </a:endParaRPr>
          </a:p>
        </p:txBody>
      </p:sp>
    </p:spTree>
    <p:extLst>
      <p:ext uri="{BB962C8B-B14F-4D97-AF65-F5344CB8AC3E}">
        <p14:creationId xmlns:p14="http://schemas.microsoft.com/office/powerpoint/2010/main" val="2543629264"/>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Lst>
  <p:hf hdr="0" ftr="0"/>
  <p:txStyles>
    <p:titleStyle>
      <a:lvl1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ea typeface="+mj-ea"/>
          <a:cs typeface="+mj-cs"/>
        </a:defRPr>
      </a:lvl1pPr>
      <a:lvl2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2pPr>
      <a:lvl3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3pPr>
      <a:lvl4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4pPr>
      <a:lvl5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5pPr>
      <a:lvl6pPr marL="9906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6pPr>
      <a:lvl7pPr marL="14478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7pPr>
      <a:lvl8pPr marL="19050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8pPr>
      <a:lvl9pPr marL="23622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9pPr>
    </p:titleStyle>
    <p:bodyStyle>
      <a:lvl1pPr marL="179388" indent="-179388" algn="l" rtl="0" eaLnBrk="0" fontAlgn="base" hangingPunct="0">
        <a:lnSpc>
          <a:spcPts val="2400"/>
        </a:lnSpc>
        <a:spcBef>
          <a:spcPct val="10000"/>
        </a:spcBef>
        <a:spcAft>
          <a:spcPct val="20000"/>
        </a:spcAft>
        <a:buClr>
          <a:srgbClr val="007000"/>
        </a:buClr>
        <a:buChar char="•"/>
        <a:defRPr sz="2400">
          <a:solidFill>
            <a:srgbClr val="007000"/>
          </a:solidFill>
          <a:latin typeface="+mn-lt"/>
          <a:ea typeface="+mn-ea"/>
          <a:cs typeface="+mn-cs"/>
        </a:defRPr>
      </a:lvl1pPr>
      <a:lvl2pPr marL="446088" indent="-177800" algn="l" rtl="0" eaLnBrk="0" fontAlgn="base" hangingPunct="0">
        <a:lnSpc>
          <a:spcPts val="2200"/>
        </a:lnSpc>
        <a:spcBef>
          <a:spcPct val="3000"/>
        </a:spcBef>
        <a:spcAft>
          <a:spcPct val="25000"/>
        </a:spcAft>
        <a:buClr>
          <a:srgbClr val="000000"/>
        </a:buClr>
        <a:buFont typeface="Times" pitchFamily="18" charset="0"/>
        <a:buChar char="•"/>
        <a:defRPr sz="2200">
          <a:solidFill>
            <a:srgbClr val="003300"/>
          </a:solidFill>
          <a:latin typeface="+mn-lt"/>
        </a:defRPr>
      </a:lvl2pPr>
      <a:lvl3pPr marL="719138" indent="-185738" algn="l" rtl="0" eaLnBrk="0" fontAlgn="base" hangingPunct="0">
        <a:lnSpc>
          <a:spcPts val="2100"/>
        </a:lnSpc>
        <a:spcBef>
          <a:spcPct val="3000"/>
        </a:spcBef>
        <a:spcAft>
          <a:spcPct val="25000"/>
        </a:spcAft>
        <a:buClr>
          <a:srgbClr val="007000"/>
        </a:buClr>
        <a:buFont typeface="Times" pitchFamily="18" charset="0"/>
        <a:buChar char="•"/>
        <a:defRPr sz="2000">
          <a:solidFill>
            <a:srgbClr val="007000"/>
          </a:solidFill>
          <a:latin typeface="+mn-lt"/>
        </a:defRPr>
      </a:lvl3pPr>
      <a:lvl4pPr marL="976313" indent="-176213" algn="l" rtl="0" eaLnBrk="0" fontAlgn="base" hangingPunct="0">
        <a:lnSpc>
          <a:spcPts val="2000"/>
        </a:lnSpc>
        <a:spcBef>
          <a:spcPct val="3000"/>
        </a:spcBef>
        <a:spcAft>
          <a:spcPct val="25000"/>
        </a:spcAft>
        <a:buClr>
          <a:srgbClr val="000000"/>
        </a:buClr>
        <a:buChar char="-"/>
        <a:defRPr sz="1900">
          <a:solidFill>
            <a:srgbClr val="003300"/>
          </a:solidFill>
          <a:latin typeface="+mn-lt"/>
        </a:defRPr>
      </a:lvl4pPr>
      <a:lvl5pPr marL="1254125" indent="-176213" algn="l" rtl="0" eaLnBrk="0" fontAlgn="base" hangingPunct="0">
        <a:lnSpc>
          <a:spcPts val="2000"/>
        </a:lnSpc>
        <a:spcBef>
          <a:spcPct val="3000"/>
        </a:spcBef>
        <a:spcAft>
          <a:spcPct val="25000"/>
        </a:spcAft>
        <a:buClr>
          <a:srgbClr val="000000"/>
        </a:buClr>
        <a:buChar char="-"/>
        <a:defRPr>
          <a:solidFill>
            <a:srgbClr val="007000"/>
          </a:solidFill>
          <a:latin typeface="+mn-lt"/>
        </a:defRPr>
      </a:lvl5pPr>
      <a:lvl6pPr marL="20637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6pPr>
      <a:lvl7pPr marL="25209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7pPr>
      <a:lvl8pPr marL="29781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8pPr>
      <a:lvl9pPr marL="34353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 name="Picture 54" descr="C:\Mijn_documenten\Mijn afbeeldingen\Qrossroads poster\ECA_PMS [Converted].tif"/>
          <p:cNvPicPr>
            <a:picLocks noChangeAspect="1" noChangeArrowheads="1"/>
          </p:cNvPicPr>
          <p:nvPr/>
        </p:nvPicPr>
        <p:blipFill>
          <a:blip r:embed="rId9" cstate="print">
            <a:duotone>
              <a:schemeClr val="accent3">
                <a:shade val="45000"/>
                <a:satMod val="135000"/>
              </a:schemeClr>
              <a:prstClr val="white"/>
            </a:duotone>
          </a:blip>
          <a:srcRect/>
          <a:stretch>
            <a:fillRect/>
          </a:stretch>
        </p:blipFill>
        <p:spPr bwMode="auto">
          <a:xfrm>
            <a:off x="714348" y="0"/>
            <a:ext cx="8286808" cy="714332"/>
          </a:xfrm>
          <a:prstGeom prst="rect">
            <a:avLst/>
          </a:prstGeom>
          <a:noFill/>
        </p:spPr>
      </p:pic>
      <p:sp>
        <p:nvSpPr>
          <p:cNvPr id="1027" name="Rectangle 3"/>
          <p:cNvSpPr>
            <a:spLocks noChangeArrowheads="1"/>
          </p:cNvSpPr>
          <p:nvPr/>
        </p:nvSpPr>
        <p:spPr bwMode="auto">
          <a:xfrm>
            <a:off x="0" y="0"/>
            <a:ext cx="9144000" cy="369888"/>
          </a:xfrm>
          <a:prstGeom prst="rect">
            <a:avLst/>
          </a:prstGeom>
          <a:solidFill>
            <a:srgbClr val="006600">
              <a:alpha val="14902"/>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2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006475"/>
            <a:ext cx="9144000"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98340" name="Rectangle 4"/>
          <p:cNvSpPr>
            <a:spLocks noGrp="1" noChangeArrowheads="1"/>
          </p:cNvSpPr>
          <p:nvPr>
            <p:ph type="title"/>
          </p:nvPr>
        </p:nvSpPr>
        <p:spPr bwMode="auto">
          <a:xfrm>
            <a:off x="714375" y="571500"/>
            <a:ext cx="7991475" cy="431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GB" noProof="0" dirty="0" smtClean="0"/>
              <a:t>Change</a:t>
            </a:r>
            <a:r>
              <a:rPr lang="en-GB" dirty="0" smtClean="0"/>
              <a:t> title</a:t>
            </a:r>
          </a:p>
        </p:txBody>
      </p:sp>
      <p:sp>
        <p:nvSpPr>
          <p:cNvPr id="1030" name="Rectangle 5"/>
          <p:cNvSpPr>
            <a:spLocks noGrp="1" noChangeArrowheads="1"/>
          </p:cNvSpPr>
          <p:nvPr>
            <p:ph type="body" idx="1"/>
          </p:nvPr>
        </p:nvSpPr>
        <p:spPr bwMode="auto">
          <a:xfrm>
            <a:off x="714375" y="1428750"/>
            <a:ext cx="78486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de-DE" smtClean="0"/>
              <a:t>First level</a:t>
            </a:r>
          </a:p>
          <a:p>
            <a:pPr lvl="1"/>
            <a:r>
              <a:rPr lang="en-GB" altLang="de-DE" smtClean="0"/>
              <a:t>Second level</a:t>
            </a:r>
          </a:p>
          <a:p>
            <a:pPr lvl="2"/>
            <a:r>
              <a:rPr lang="en-GB" altLang="de-DE" smtClean="0"/>
              <a:t>Third level</a:t>
            </a:r>
          </a:p>
          <a:p>
            <a:pPr lvl="3"/>
            <a:r>
              <a:rPr lang="en-GB" altLang="de-DE" smtClean="0"/>
              <a:t>Fourth level</a:t>
            </a:r>
          </a:p>
          <a:p>
            <a:pPr lvl="4"/>
            <a:r>
              <a:rPr lang="en-GB" altLang="de-DE" smtClean="0"/>
              <a:t>Fifth level</a:t>
            </a:r>
          </a:p>
        </p:txBody>
      </p:sp>
      <p:sp>
        <p:nvSpPr>
          <p:cNvPr id="1031" name="Line 53"/>
          <p:cNvSpPr>
            <a:spLocks noChangeShapeType="1"/>
          </p:cNvSpPr>
          <p:nvPr/>
        </p:nvSpPr>
        <p:spPr bwMode="auto">
          <a:xfrm>
            <a:off x="0" y="357188"/>
            <a:ext cx="9144000" cy="0"/>
          </a:xfrm>
          <a:prstGeom prst="line">
            <a:avLst/>
          </a:prstGeom>
          <a:noFill/>
          <a:ln w="22225">
            <a:solidFill>
              <a:srgbClr val="007000"/>
            </a:solidFill>
            <a:round/>
            <a:headEnd/>
            <a:tailEnd/>
          </a:ln>
          <a:extLst>
            <a:ext uri="{909E8E84-426E-40DD-AFC4-6F175D3DCCD1}">
              <a14:hiddenFill xmlns:a14="http://schemas.microsoft.com/office/drawing/2010/main">
                <a:noFill/>
              </a14:hiddenFill>
            </a:ext>
          </a:extLst>
        </p:spPr>
        <p:txBody>
          <a:bodyPr>
            <a:spAutoFit/>
          </a:bodyPr>
          <a:lstStyle/>
          <a:p>
            <a:pPr eaLnBrk="1" hangingPunct="1"/>
            <a:endParaRPr lang="en-GB">
              <a:solidFill>
                <a:srgbClr val="FFFFFF"/>
              </a:solidFill>
              <a:latin typeface="Arial" pitchFamily="34" charset="0"/>
              <a:cs typeface="Arial" pitchFamily="34" charset="0"/>
            </a:endParaRPr>
          </a:p>
        </p:txBody>
      </p:sp>
      <p:pic>
        <p:nvPicPr>
          <p:cNvPr id="1032" name="Picture 54" descr="C:\Mijn_documenten\Mijn afbeeldingen\Qrossroads poster\ECA_PMS [Converted].tif"/>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75" y="6215063"/>
            <a:ext cx="425608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jdelijke aanduiding voor tekst 7"/>
          <p:cNvSpPr txBox="1">
            <a:spLocks/>
          </p:cNvSpPr>
          <p:nvPr/>
        </p:nvSpPr>
        <p:spPr>
          <a:xfrm>
            <a:off x="8572528" y="6429396"/>
            <a:ext cx="571472" cy="428604"/>
          </a:xfrm>
          <a:prstGeom prst="rect">
            <a:avLst/>
          </a:prstGeom>
        </p:spPr>
        <p:txBody>
          <a:bodyPr/>
          <a:lstStyle>
            <a:lvl1pPr algn="ctr">
              <a:buNone/>
              <a:defRPr sz="1400">
                <a:effectLst>
                  <a:reflection blurRad="6350" stA="60000" endA="900" endPos="58000" dir="5400000" sy="-100000" algn="bl" rotWithShape="0"/>
                </a:effectLst>
              </a:defRPr>
            </a:lvl1pPr>
          </a:lstStyle>
          <a:p>
            <a:pPr marL="179388" indent="-179388">
              <a:lnSpc>
                <a:spcPts val="2400"/>
              </a:lnSpc>
              <a:spcBef>
                <a:spcPct val="10000"/>
              </a:spcBef>
              <a:spcAft>
                <a:spcPct val="20000"/>
              </a:spcAft>
              <a:buClr>
                <a:srgbClr val="007000"/>
              </a:buClr>
              <a:defRPr/>
            </a:pPr>
            <a:fld id="{011CA767-09B6-45BE-AEC1-832842D9C986}" type="slidenum">
              <a:rPr lang="en-GB" kern="0" smtClean="0">
                <a:solidFill>
                  <a:srgbClr val="007000"/>
                </a:solidFill>
                <a:latin typeface="Arial"/>
                <a:cs typeface="Arial" pitchFamily="34" charset="0"/>
              </a:rPr>
              <a:pPr marL="179388" indent="-179388">
                <a:lnSpc>
                  <a:spcPts val="2400"/>
                </a:lnSpc>
                <a:spcBef>
                  <a:spcPct val="10000"/>
                </a:spcBef>
                <a:spcAft>
                  <a:spcPct val="20000"/>
                </a:spcAft>
                <a:buClr>
                  <a:srgbClr val="007000"/>
                </a:buClr>
                <a:defRPr/>
              </a:pPr>
              <a:t>‹nr.›</a:t>
            </a:fld>
            <a:endParaRPr lang="en-GB" kern="0" dirty="0">
              <a:solidFill>
                <a:srgbClr val="007000"/>
              </a:solidFill>
              <a:latin typeface="Arial"/>
              <a:cs typeface="Arial" pitchFamily="34" charset="0"/>
            </a:endParaRPr>
          </a:p>
        </p:txBody>
      </p:sp>
    </p:spTree>
    <p:extLst>
      <p:ext uri="{BB962C8B-B14F-4D97-AF65-F5344CB8AC3E}">
        <p14:creationId xmlns:p14="http://schemas.microsoft.com/office/powerpoint/2010/main" val="274424892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Lst>
  <p:hf hdr="0" ftr="0"/>
  <p:txStyles>
    <p:titleStyle>
      <a:lvl1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ea typeface="+mj-ea"/>
          <a:cs typeface="+mj-cs"/>
        </a:defRPr>
      </a:lvl1pPr>
      <a:lvl2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2pPr>
      <a:lvl3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3pPr>
      <a:lvl4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4pPr>
      <a:lvl5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5pPr>
      <a:lvl6pPr marL="9906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6pPr>
      <a:lvl7pPr marL="14478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7pPr>
      <a:lvl8pPr marL="19050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8pPr>
      <a:lvl9pPr marL="23622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9pPr>
    </p:titleStyle>
    <p:bodyStyle>
      <a:lvl1pPr marL="179388" indent="-179388" algn="l" rtl="0" eaLnBrk="0" fontAlgn="base" hangingPunct="0">
        <a:lnSpc>
          <a:spcPts val="2400"/>
        </a:lnSpc>
        <a:spcBef>
          <a:spcPct val="10000"/>
        </a:spcBef>
        <a:spcAft>
          <a:spcPct val="20000"/>
        </a:spcAft>
        <a:buClr>
          <a:srgbClr val="007000"/>
        </a:buClr>
        <a:buChar char="•"/>
        <a:defRPr sz="2400">
          <a:solidFill>
            <a:srgbClr val="007000"/>
          </a:solidFill>
          <a:latin typeface="+mn-lt"/>
          <a:ea typeface="+mn-ea"/>
          <a:cs typeface="+mn-cs"/>
        </a:defRPr>
      </a:lvl1pPr>
      <a:lvl2pPr marL="446088" indent="-177800" algn="l" rtl="0" eaLnBrk="0" fontAlgn="base" hangingPunct="0">
        <a:lnSpc>
          <a:spcPts val="2200"/>
        </a:lnSpc>
        <a:spcBef>
          <a:spcPct val="3000"/>
        </a:spcBef>
        <a:spcAft>
          <a:spcPct val="25000"/>
        </a:spcAft>
        <a:buClr>
          <a:srgbClr val="000000"/>
        </a:buClr>
        <a:buFont typeface="Times" pitchFamily="18" charset="0"/>
        <a:buChar char="•"/>
        <a:defRPr sz="2200">
          <a:solidFill>
            <a:srgbClr val="003300"/>
          </a:solidFill>
          <a:latin typeface="+mn-lt"/>
        </a:defRPr>
      </a:lvl2pPr>
      <a:lvl3pPr marL="719138" indent="-185738" algn="l" rtl="0" eaLnBrk="0" fontAlgn="base" hangingPunct="0">
        <a:lnSpc>
          <a:spcPts val="2100"/>
        </a:lnSpc>
        <a:spcBef>
          <a:spcPct val="3000"/>
        </a:spcBef>
        <a:spcAft>
          <a:spcPct val="25000"/>
        </a:spcAft>
        <a:buClr>
          <a:srgbClr val="007000"/>
        </a:buClr>
        <a:buFont typeface="Times" pitchFamily="18" charset="0"/>
        <a:buChar char="•"/>
        <a:defRPr sz="2000">
          <a:solidFill>
            <a:srgbClr val="007000"/>
          </a:solidFill>
          <a:latin typeface="+mn-lt"/>
        </a:defRPr>
      </a:lvl3pPr>
      <a:lvl4pPr marL="976313" indent="-176213" algn="l" rtl="0" eaLnBrk="0" fontAlgn="base" hangingPunct="0">
        <a:lnSpc>
          <a:spcPts val="2000"/>
        </a:lnSpc>
        <a:spcBef>
          <a:spcPct val="3000"/>
        </a:spcBef>
        <a:spcAft>
          <a:spcPct val="25000"/>
        </a:spcAft>
        <a:buClr>
          <a:srgbClr val="000000"/>
        </a:buClr>
        <a:buChar char="-"/>
        <a:defRPr sz="1900">
          <a:solidFill>
            <a:srgbClr val="003300"/>
          </a:solidFill>
          <a:latin typeface="+mn-lt"/>
        </a:defRPr>
      </a:lvl4pPr>
      <a:lvl5pPr marL="1254125" indent="-176213" algn="l" rtl="0" eaLnBrk="0" fontAlgn="base" hangingPunct="0">
        <a:lnSpc>
          <a:spcPts val="2000"/>
        </a:lnSpc>
        <a:spcBef>
          <a:spcPct val="3000"/>
        </a:spcBef>
        <a:spcAft>
          <a:spcPct val="25000"/>
        </a:spcAft>
        <a:buClr>
          <a:srgbClr val="000000"/>
        </a:buClr>
        <a:buChar char="-"/>
        <a:defRPr>
          <a:solidFill>
            <a:srgbClr val="007000"/>
          </a:solidFill>
          <a:latin typeface="+mn-lt"/>
        </a:defRPr>
      </a:lvl5pPr>
      <a:lvl6pPr marL="20637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6pPr>
      <a:lvl7pPr marL="25209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7pPr>
      <a:lvl8pPr marL="29781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8pPr>
      <a:lvl9pPr marL="34353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 name="Picture 54" descr="C:\Mijn_documenten\Mijn afbeeldingen\Qrossroads poster\ECA_PMS [Converted].tif"/>
          <p:cNvPicPr>
            <a:picLocks noChangeAspect="1" noChangeArrowheads="1"/>
          </p:cNvPicPr>
          <p:nvPr/>
        </p:nvPicPr>
        <p:blipFill>
          <a:blip r:embed="rId9" cstate="print">
            <a:duotone>
              <a:schemeClr val="accent3">
                <a:shade val="45000"/>
                <a:satMod val="135000"/>
              </a:schemeClr>
              <a:prstClr val="white"/>
            </a:duotone>
          </a:blip>
          <a:srcRect/>
          <a:stretch>
            <a:fillRect/>
          </a:stretch>
        </p:blipFill>
        <p:spPr bwMode="auto">
          <a:xfrm>
            <a:off x="714348" y="0"/>
            <a:ext cx="8286808" cy="714332"/>
          </a:xfrm>
          <a:prstGeom prst="rect">
            <a:avLst/>
          </a:prstGeom>
          <a:noFill/>
        </p:spPr>
      </p:pic>
      <p:sp>
        <p:nvSpPr>
          <p:cNvPr id="1027" name="Rectangle 3"/>
          <p:cNvSpPr>
            <a:spLocks noChangeArrowheads="1"/>
          </p:cNvSpPr>
          <p:nvPr/>
        </p:nvSpPr>
        <p:spPr bwMode="auto">
          <a:xfrm>
            <a:off x="0" y="0"/>
            <a:ext cx="9144000" cy="369888"/>
          </a:xfrm>
          <a:prstGeom prst="rect">
            <a:avLst/>
          </a:prstGeom>
          <a:solidFill>
            <a:srgbClr val="006600">
              <a:alpha val="14902"/>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2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006475"/>
            <a:ext cx="9144000"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98340" name="Rectangle 4"/>
          <p:cNvSpPr>
            <a:spLocks noGrp="1" noChangeArrowheads="1"/>
          </p:cNvSpPr>
          <p:nvPr>
            <p:ph type="title"/>
          </p:nvPr>
        </p:nvSpPr>
        <p:spPr bwMode="auto">
          <a:xfrm>
            <a:off x="714375" y="571500"/>
            <a:ext cx="7991475" cy="431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GB" noProof="0" dirty="0" smtClean="0"/>
              <a:t>Change</a:t>
            </a:r>
            <a:r>
              <a:rPr lang="en-GB" dirty="0" smtClean="0"/>
              <a:t> title</a:t>
            </a:r>
          </a:p>
        </p:txBody>
      </p:sp>
      <p:sp>
        <p:nvSpPr>
          <p:cNvPr id="1030" name="Rectangle 5"/>
          <p:cNvSpPr>
            <a:spLocks noGrp="1" noChangeArrowheads="1"/>
          </p:cNvSpPr>
          <p:nvPr>
            <p:ph type="body" idx="1"/>
          </p:nvPr>
        </p:nvSpPr>
        <p:spPr bwMode="auto">
          <a:xfrm>
            <a:off x="714375" y="1428750"/>
            <a:ext cx="78486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de-DE" smtClean="0"/>
              <a:t>First level</a:t>
            </a:r>
          </a:p>
          <a:p>
            <a:pPr lvl="1"/>
            <a:r>
              <a:rPr lang="en-GB" altLang="de-DE" smtClean="0"/>
              <a:t>Second level</a:t>
            </a:r>
          </a:p>
          <a:p>
            <a:pPr lvl="2"/>
            <a:r>
              <a:rPr lang="en-GB" altLang="de-DE" smtClean="0"/>
              <a:t>Third level</a:t>
            </a:r>
          </a:p>
          <a:p>
            <a:pPr lvl="3"/>
            <a:r>
              <a:rPr lang="en-GB" altLang="de-DE" smtClean="0"/>
              <a:t>Fourth level</a:t>
            </a:r>
          </a:p>
          <a:p>
            <a:pPr lvl="4"/>
            <a:r>
              <a:rPr lang="en-GB" altLang="de-DE" smtClean="0"/>
              <a:t>Fifth level</a:t>
            </a:r>
          </a:p>
        </p:txBody>
      </p:sp>
      <p:sp>
        <p:nvSpPr>
          <p:cNvPr id="1031" name="Line 53"/>
          <p:cNvSpPr>
            <a:spLocks noChangeShapeType="1"/>
          </p:cNvSpPr>
          <p:nvPr/>
        </p:nvSpPr>
        <p:spPr bwMode="auto">
          <a:xfrm>
            <a:off x="0" y="357188"/>
            <a:ext cx="9144000" cy="0"/>
          </a:xfrm>
          <a:prstGeom prst="line">
            <a:avLst/>
          </a:prstGeom>
          <a:noFill/>
          <a:ln w="22225">
            <a:solidFill>
              <a:srgbClr val="007000"/>
            </a:solidFill>
            <a:round/>
            <a:headEnd/>
            <a:tailEnd/>
          </a:ln>
          <a:extLst>
            <a:ext uri="{909E8E84-426E-40DD-AFC4-6F175D3DCCD1}">
              <a14:hiddenFill xmlns:a14="http://schemas.microsoft.com/office/drawing/2010/main">
                <a:noFill/>
              </a14:hiddenFill>
            </a:ext>
          </a:extLst>
        </p:spPr>
        <p:txBody>
          <a:bodyPr>
            <a:spAutoFit/>
          </a:bodyPr>
          <a:lstStyle/>
          <a:p>
            <a:pPr eaLnBrk="1" hangingPunct="1"/>
            <a:endParaRPr lang="en-GB">
              <a:solidFill>
                <a:srgbClr val="FFFFFF"/>
              </a:solidFill>
              <a:latin typeface="Arial" pitchFamily="34" charset="0"/>
              <a:cs typeface="Arial" pitchFamily="34" charset="0"/>
            </a:endParaRPr>
          </a:p>
        </p:txBody>
      </p:sp>
      <p:pic>
        <p:nvPicPr>
          <p:cNvPr id="1032" name="Picture 54" descr="C:\Mijn_documenten\Mijn afbeeldingen\Qrossroads poster\ECA_PMS [Converted].tif"/>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75" y="6215063"/>
            <a:ext cx="425608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jdelijke aanduiding voor tekst 7"/>
          <p:cNvSpPr txBox="1">
            <a:spLocks/>
          </p:cNvSpPr>
          <p:nvPr/>
        </p:nvSpPr>
        <p:spPr>
          <a:xfrm>
            <a:off x="8572528" y="6429396"/>
            <a:ext cx="571472" cy="428604"/>
          </a:xfrm>
          <a:prstGeom prst="rect">
            <a:avLst/>
          </a:prstGeom>
        </p:spPr>
        <p:txBody>
          <a:bodyPr/>
          <a:lstStyle>
            <a:lvl1pPr algn="ctr">
              <a:buNone/>
              <a:defRPr sz="1400">
                <a:effectLst>
                  <a:reflection blurRad="6350" stA="60000" endA="900" endPos="58000" dir="5400000" sy="-100000" algn="bl" rotWithShape="0"/>
                </a:effectLst>
              </a:defRPr>
            </a:lvl1pPr>
          </a:lstStyle>
          <a:p>
            <a:pPr marL="179388" indent="-179388">
              <a:lnSpc>
                <a:spcPts val="2400"/>
              </a:lnSpc>
              <a:spcBef>
                <a:spcPct val="10000"/>
              </a:spcBef>
              <a:spcAft>
                <a:spcPct val="20000"/>
              </a:spcAft>
              <a:buClr>
                <a:srgbClr val="007000"/>
              </a:buClr>
              <a:defRPr/>
            </a:pPr>
            <a:fld id="{011CA767-09B6-45BE-AEC1-832842D9C986}" type="slidenum">
              <a:rPr lang="en-GB" kern="0" smtClean="0">
                <a:solidFill>
                  <a:srgbClr val="007000"/>
                </a:solidFill>
                <a:latin typeface="Arial"/>
                <a:cs typeface="Arial" pitchFamily="34" charset="0"/>
              </a:rPr>
              <a:pPr marL="179388" indent="-179388">
                <a:lnSpc>
                  <a:spcPts val="2400"/>
                </a:lnSpc>
                <a:spcBef>
                  <a:spcPct val="10000"/>
                </a:spcBef>
                <a:spcAft>
                  <a:spcPct val="20000"/>
                </a:spcAft>
                <a:buClr>
                  <a:srgbClr val="007000"/>
                </a:buClr>
                <a:defRPr/>
              </a:pPr>
              <a:t>‹nr.›</a:t>
            </a:fld>
            <a:endParaRPr lang="en-GB" kern="0" dirty="0">
              <a:solidFill>
                <a:srgbClr val="007000"/>
              </a:solidFill>
              <a:latin typeface="Arial"/>
              <a:cs typeface="Arial" pitchFamily="34" charset="0"/>
            </a:endParaRPr>
          </a:p>
        </p:txBody>
      </p:sp>
    </p:spTree>
    <p:extLst>
      <p:ext uri="{BB962C8B-B14F-4D97-AF65-F5344CB8AC3E}">
        <p14:creationId xmlns:p14="http://schemas.microsoft.com/office/powerpoint/2010/main" val="4070540725"/>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Lst>
  <p:hf hdr="0" ftr="0"/>
  <p:txStyles>
    <p:titleStyle>
      <a:lvl1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ea typeface="+mj-ea"/>
          <a:cs typeface="+mj-cs"/>
        </a:defRPr>
      </a:lvl1pPr>
      <a:lvl2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2pPr>
      <a:lvl3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3pPr>
      <a:lvl4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4pPr>
      <a:lvl5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5pPr>
      <a:lvl6pPr marL="9906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6pPr>
      <a:lvl7pPr marL="14478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7pPr>
      <a:lvl8pPr marL="19050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8pPr>
      <a:lvl9pPr marL="23622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9pPr>
    </p:titleStyle>
    <p:bodyStyle>
      <a:lvl1pPr marL="179388" indent="-179388" algn="l" rtl="0" eaLnBrk="0" fontAlgn="base" hangingPunct="0">
        <a:lnSpc>
          <a:spcPts val="2400"/>
        </a:lnSpc>
        <a:spcBef>
          <a:spcPct val="10000"/>
        </a:spcBef>
        <a:spcAft>
          <a:spcPct val="20000"/>
        </a:spcAft>
        <a:buClr>
          <a:srgbClr val="007000"/>
        </a:buClr>
        <a:buChar char="•"/>
        <a:defRPr sz="2400">
          <a:solidFill>
            <a:srgbClr val="007000"/>
          </a:solidFill>
          <a:latin typeface="+mn-lt"/>
          <a:ea typeface="+mn-ea"/>
          <a:cs typeface="+mn-cs"/>
        </a:defRPr>
      </a:lvl1pPr>
      <a:lvl2pPr marL="446088" indent="-177800" algn="l" rtl="0" eaLnBrk="0" fontAlgn="base" hangingPunct="0">
        <a:lnSpc>
          <a:spcPts val="2200"/>
        </a:lnSpc>
        <a:spcBef>
          <a:spcPct val="3000"/>
        </a:spcBef>
        <a:spcAft>
          <a:spcPct val="25000"/>
        </a:spcAft>
        <a:buClr>
          <a:srgbClr val="000000"/>
        </a:buClr>
        <a:buFont typeface="Times" pitchFamily="18" charset="0"/>
        <a:buChar char="•"/>
        <a:defRPr sz="2200">
          <a:solidFill>
            <a:srgbClr val="003300"/>
          </a:solidFill>
          <a:latin typeface="+mn-lt"/>
        </a:defRPr>
      </a:lvl2pPr>
      <a:lvl3pPr marL="719138" indent="-185738" algn="l" rtl="0" eaLnBrk="0" fontAlgn="base" hangingPunct="0">
        <a:lnSpc>
          <a:spcPts val="2100"/>
        </a:lnSpc>
        <a:spcBef>
          <a:spcPct val="3000"/>
        </a:spcBef>
        <a:spcAft>
          <a:spcPct val="25000"/>
        </a:spcAft>
        <a:buClr>
          <a:srgbClr val="007000"/>
        </a:buClr>
        <a:buFont typeface="Times" pitchFamily="18" charset="0"/>
        <a:buChar char="•"/>
        <a:defRPr sz="2000">
          <a:solidFill>
            <a:srgbClr val="007000"/>
          </a:solidFill>
          <a:latin typeface="+mn-lt"/>
        </a:defRPr>
      </a:lvl3pPr>
      <a:lvl4pPr marL="976313" indent="-176213" algn="l" rtl="0" eaLnBrk="0" fontAlgn="base" hangingPunct="0">
        <a:lnSpc>
          <a:spcPts val="2000"/>
        </a:lnSpc>
        <a:spcBef>
          <a:spcPct val="3000"/>
        </a:spcBef>
        <a:spcAft>
          <a:spcPct val="25000"/>
        </a:spcAft>
        <a:buClr>
          <a:srgbClr val="000000"/>
        </a:buClr>
        <a:buChar char="-"/>
        <a:defRPr sz="1900">
          <a:solidFill>
            <a:srgbClr val="003300"/>
          </a:solidFill>
          <a:latin typeface="+mn-lt"/>
        </a:defRPr>
      </a:lvl4pPr>
      <a:lvl5pPr marL="1254125" indent="-176213" algn="l" rtl="0" eaLnBrk="0" fontAlgn="base" hangingPunct="0">
        <a:lnSpc>
          <a:spcPts val="2000"/>
        </a:lnSpc>
        <a:spcBef>
          <a:spcPct val="3000"/>
        </a:spcBef>
        <a:spcAft>
          <a:spcPct val="25000"/>
        </a:spcAft>
        <a:buClr>
          <a:srgbClr val="000000"/>
        </a:buClr>
        <a:buChar char="-"/>
        <a:defRPr>
          <a:solidFill>
            <a:srgbClr val="007000"/>
          </a:solidFill>
          <a:latin typeface="+mn-lt"/>
        </a:defRPr>
      </a:lvl5pPr>
      <a:lvl6pPr marL="20637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6pPr>
      <a:lvl7pPr marL="25209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7pPr>
      <a:lvl8pPr marL="29781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8pPr>
      <a:lvl9pPr marL="34353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 name="Picture 54" descr="C:\Mijn_documenten\Mijn afbeeldingen\Qrossroads poster\ECA_PMS [Converted].tif"/>
          <p:cNvPicPr>
            <a:picLocks noChangeAspect="1" noChangeArrowheads="1"/>
          </p:cNvPicPr>
          <p:nvPr/>
        </p:nvPicPr>
        <p:blipFill>
          <a:blip r:embed="rId9" cstate="print">
            <a:duotone>
              <a:schemeClr val="accent3">
                <a:shade val="45000"/>
                <a:satMod val="135000"/>
              </a:schemeClr>
              <a:prstClr val="white"/>
            </a:duotone>
          </a:blip>
          <a:srcRect/>
          <a:stretch>
            <a:fillRect/>
          </a:stretch>
        </p:blipFill>
        <p:spPr bwMode="auto">
          <a:xfrm>
            <a:off x="714348" y="0"/>
            <a:ext cx="8286808" cy="714332"/>
          </a:xfrm>
          <a:prstGeom prst="rect">
            <a:avLst/>
          </a:prstGeom>
          <a:noFill/>
        </p:spPr>
      </p:pic>
      <p:sp>
        <p:nvSpPr>
          <p:cNvPr id="1027" name="Rectangle 3"/>
          <p:cNvSpPr>
            <a:spLocks noChangeArrowheads="1"/>
          </p:cNvSpPr>
          <p:nvPr/>
        </p:nvSpPr>
        <p:spPr bwMode="auto">
          <a:xfrm>
            <a:off x="0" y="0"/>
            <a:ext cx="9144000" cy="369888"/>
          </a:xfrm>
          <a:prstGeom prst="rect">
            <a:avLst/>
          </a:prstGeom>
          <a:solidFill>
            <a:srgbClr val="006600">
              <a:alpha val="14902"/>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2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006475"/>
            <a:ext cx="9144000"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98340" name="Rectangle 4"/>
          <p:cNvSpPr>
            <a:spLocks noGrp="1" noChangeArrowheads="1"/>
          </p:cNvSpPr>
          <p:nvPr>
            <p:ph type="title"/>
          </p:nvPr>
        </p:nvSpPr>
        <p:spPr bwMode="auto">
          <a:xfrm>
            <a:off x="714375" y="571500"/>
            <a:ext cx="7991475" cy="431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GB" noProof="0" dirty="0" smtClean="0"/>
              <a:t>Change</a:t>
            </a:r>
            <a:r>
              <a:rPr lang="en-GB" dirty="0" smtClean="0"/>
              <a:t> title</a:t>
            </a:r>
          </a:p>
        </p:txBody>
      </p:sp>
      <p:sp>
        <p:nvSpPr>
          <p:cNvPr id="1030" name="Rectangle 5"/>
          <p:cNvSpPr>
            <a:spLocks noGrp="1" noChangeArrowheads="1"/>
          </p:cNvSpPr>
          <p:nvPr>
            <p:ph type="body" idx="1"/>
          </p:nvPr>
        </p:nvSpPr>
        <p:spPr bwMode="auto">
          <a:xfrm>
            <a:off x="714375" y="1428750"/>
            <a:ext cx="78486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de-DE" smtClean="0"/>
              <a:t>First level</a:t>
            </a:r>
          </a:p>
          <a:p>
            <a:pPr lvl="1"/>
            <a:r>
              <a:rPr lang="en-GB" altLang="de-DE" smtClean="0"/>
              <a:t>Second level</a:t>
            </a:r>
          </a:p>
          <a:p>
            <a:pPr lvl="2"/>
            <a:r>
              <a:rPr lang="en-GB" altLang="de-DE" smtClean="0"/>
              <a:t>Third level</a:t>
            </a:r>
          </a:p>
          <a:p>
            <a:pPr lvl="3"/>
            <a:r>
              <a:rPr lang="en-GB" altLang="de-DE" smtClean="0"/>
              <a:t>Fourth level</a:t>
            </a:r>
          </a:p>
          <a:p>
            <a:pPr lvl="4"/>
            <a:r>
              <a:rPr lang="en-GB" altLang="de-DE" smtClean="0"/>
              <a:t>Fifth level</a:t>
            </a:r>
          </a:p>
        </p:txBody>
      </p:sp>
      <p:sp>
        <p:nvSpPr>
          <p:cNvPr id="1031" name="Line 53"/>
          <p:cNvSpPr>
            <a:spLocks noChangeShapeType="1"/>
          </p:cNvSpPr>
          <p:nvPr/>
        </p:nvSpPr>
        <p:spPr bwMode="auto">
          <a:xfrm>
            <a:off x="0" y="357188"/>
            <a:ext cx="9144000" cy="0"/>
          </a:xfrm>
          <a:prstGeom prst="line">
            <a:avLst/>
          </a:prstGeom>
          <a:noFill/>
          <a:ln w="22225">
            <a:solidFill>
              <a:srgbClr val="007000"/>
            </a:solidFill>
            <a:round/>
            <a:headEnd/>
            <a:tailEnd/>
          </a:ln>
          <a:extLst>
            <a:ext uri="{909E8E84-426E-40DD-AFC4-6F175D3DCCD1}">
              <a14:hiddenFill xmlns:a14="http://schemas.microsoft.com/office/drawing/2010/main">
                <a:noFill/>
              </a14:hiddenFill>
            </a:ext>
          </a:extLst>
        </p:spPr>
        <p:txBody>
          <a:bodyPr>
            <a:spAutoFit/>
          </a:bodyPr>
          <a:lstStyle/>
          <a:p>
            <a:pPr eaLnBrk="1" hangingPunct="1"/>
            <a:endParaRPr lang="en-GB">
              <a:solidFill>
                <a:srgbClr val="FFFFFF"/>
              </a:solidFill>
              <a:latin typeface="Arial" pitchFamily="34" charset="0"/>
              <a:cs typeface="Arial" pitchFamily="34" charset="0"/>
            </a:endParaRPr>
          </a:p>
        </p:txBody>
      </p:sp>
      <p:pic>
        <p:nvPicPr>
          <p:cNvPr id="1032" name="Picture 54" descr="C:\Mijn_documenten\Mijn afbeeldingen\Qrossroads poster\ECA_PMS [Converted].tif"/>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75" y="6215063"/>
            <a:ext cx="425608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jdelijke aanduiding voor tekst 7"/>
          <p:cNvSpPr txBox="1">
            <a:spLocks/>
          </p:cNvSpPr>
          <p:nvPr/>
        </p:nvSpPr>
        <p:spPr>
          <a:xfrm>
            <a:off x="8572528" y="6429396"/>
            <a:ext cx="571472" cy="428604"/>
          </a:xfrm>
          <a:prstGeom prst="rect">
            <a:avLst/>
          </a:prstGeom>
        </p:spPr>
        <p:txBody>
          <a:bodyPr/>
          <a:lstStyle>
            <a:lvl1pPr algn="ctr">
              <a:buNone/>
              <a:defRPr sz="1400">
                <a:effectLst>
                  <a:reflection blurRad="6350" stA="60000" endA="900" endPos="58000" dir="5400000" sy="-100000" algn="bl" rotWithShape="0"/>
                </a:effectLst>
              </a:defRPr>
            </a:lvl1pPr>
          </a:lstStyle>
          <a:p>
            <a:pPr marL="179388" indent="-179388">
              <a:lnSpc>
                <a:spcPts val="2400"/>
              </a:lnSpc>
              <a:spcBef>
                <a:spcPct val="10000"/>
              </a:spcBef>
              <a:spcAft>
                <a:spcPct val="20000"/>
              </a:spcAft>
              <a:buClr>
                <a:srgbClr val="007000"/>
              </a:buClr>
              <a:defRPr/>
            </a:pPr>
            <a:fld id="{011CA767-09B6-45BE-AEC1-832842D9C986}" type="slidenum">
              <a:rPr lang="en-GB" kern="0" smtClean="0">
                <a:solidFill>
                  <a:srgbClr val="007000"/>
                </a:solidFill>
                <a:latin typeface="Arial"/>
                <a:cs typeface="Arial" pitchFamily="34" charset="0"/>
              </a:rPr>
              <a:pPr marL="179388" indent="-179388">
                <a:lnSpc>
                  <a:spcPts val="2400"/>
                </a:lnSpc>
                <a:spcBef>
                  <a:spcPct val="10000"/>
                </a:spcBef>
                <a:spcAft>
                  <a:spcPct val="20000"/>
                </a:spcAft>
                <a:buClr>
                  <a:srgbClr val="007000"/>
                </a:buClr>
                <a:defRPr/>
              </a:pPr>
              <a:t>‹nr.›</a:t>
            </a:fld>
            <a:endParaRPr lang="en-GB" kern="0" dirty="0">
              <a:solidFill>
                <a:srgbClr val="007000"/>
              </a:solidFill>
              <a:latin typeface="Arial"/>
              <a:cs typeface="Arial" pitchFamily="34" charset="0"/>
            </a:endParaRPr>
          </a:p>
        </p:txBody>
      </p:sp>
    </p:spTree>
    <p:extLst>
      <p:ext uri="{BB962C8B-B14F-4D97-AF65-F5344CB8AC3E}">
        <p14:creationId xmlns:p14="http://schemas.microsoft.com/office/powerpoint/2010/main" val="790768306"/>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Lst>
  <p:hf hdr="0" ftr="0"/>
  <p:txStyles>
    <p:titleStyle>
      <a:lvl1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ea typeface="+mj-ea"/>
          <a:cs typeface="+mj-cs"/>
        </a:defRPr>
      </a:lvl1pPr>
      <a:lvl2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2pPr>
      <a:lvl3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3pPr>
      <a:lvl4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4pPr>
      <a:lvl5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5pPr>
      <a:lvl6pPr marL="9906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6pPr>
      <a:lvl7pPr marL="14478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7pPr>
      <a:lvl8pPr marL="19050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8pPr>
      <a:lvl9pPr marL="23622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9pPr>
    </p:titleStyle>
    <p:bodyStyle>
      <a:lvl1pPr marL="179388" indent="-179388" algn="l" rtl="0" eaLnBrk="0" fontAlgn="base" hangingPunct="0">
        <a:lnSpc>
          <a:spcPts val="2400"/>
        </a:lnSpc>
        <a:spcBef>
          <a:spcPct val="10000"/>
        </a:spcBef>
        <a:spcAft>
          <a:spcPct val="20000"/>
        </a:spcAft>
        <a:buClr>
          <a:srgbClr val="007000"/>
        </a:buClr>
        <a:buChar char="•"/>
        <a:defRPr sz="2400">
          <a:solidFill>
            <a:srgbClr val="007000"/>
          </a:solidFill>
          <a:latin typeface="+mn-lt"/>
          <a:ea typeface="+mn-ea"/>
          <a:cs typeface="+mn-cs"/>
        </a:defRPr>
      </a:lvl1pPr>
      <a:lvl2pPr marL="446088" indent="-177800" algn="l" rtl="0" eaLnBrk="0" fontAlgn="base" hangingPunct="0">
        <a:lnSpc>
          <a:spcPts val="2200"/>
        </a:lnSpc>
        <a:spcBef>
          <a:spcPct val="3000"/>
        </a:spcBef>
        <a:spcAft>
          <a:spcPct val="25000"/>
        </a:spcAft>
        <a:buClr>
          <a:srgbClr val="000000"/>
        </a:buClr>
        <a:buFont typeface="Times" pitchFamily="18" charset="0"/>
        <a:buChar char="•"/>
        <a:defRPr sz="2200">
          <a:solidFill>
            <a:srgbClr val="003300"/>
          </a:solidFill>
          <a:latin typeface="+mn-lt"/>
        </a:defRPr>
      </a:lvl2pPr>
      <a:lvl3pPr marL="719138" indent="-185738" algn="l" rtl="0" eaLnBrk="0" fontAlgn="base" hangingPunct="0">
        <a:lnSpc>
          <a:spcPts val="2100"/>
        </a:lnSpc>
        <a:spcBef>
          <a:spcPct val="3000"/>
        </a:spcBef>
        <a:spcAft>
          <a:spcPct val="25000"/>
        </a:spcAft>
        <a:buClr>
          <a:srgbClr val="007000"/>
        </a:buClr>
        <a:buFont typeface="Times" pitchFamily="18" charset="0"/>
        <a:buChar char="•"/>
        <a:defRPr sz="2000">
          <a:solidFill>
            <a:srgbClr val="007000"/>
          </a:solidFill>
          <a:latin typeface="+mn-lt"/>
        </a:defRPr>
      </a:lvl3pPr>
      <a:lvl4pPr marL="976313" indent="-176213" algn="l" rtl="0" eaLnBrk="0" fontAlgn="base" hangingPunct="0">
        <a:lnSpc>
          <a:spcPts val="2000"/>
        </a:lnSpc>
        <a:spcBef>
          <a:spcPct val="3000"/>
        </a:spcBef>
        <a:spcAft>
          <a:spcPct val="25000"/>
        </a:spcAft>
        <a:buClr>
          <a:srgbClr val="000000"/>
        </a:buClr>
        <a:buChar char="-"/>
        <a:defRPr sz="1900">
          <a:solidFill>
            <a:srgbClr val="003300"/>
          </a:solidFill>
          <a:latin typeface="+mn-lt"/>
        </a:defRPr>
      </a:lvl4pPr>
      <a:lvl5pPr marL="1254125" indent="-176213" algn="l" rtl="0" eaLnBrk="0" fontAlgn="base" hangingPunct="0">
        <a:lnSpc>
          <a:spcPts val="2000"/>
        </a:lnSpc>
        <a:spcBef>
          <a:spcPct val="3000"/>
        </a:spcBef>
        <a:spcAft>
          <a:spcPct val="25000"/>
        </a:spcAft>
        <a:buClr>
          <a:srgbClr val="000000"/>
        </a:buClr>
        <a:buChar char="-"/>
        <a:defRPr>
          <a:solidFill>
            <a:srgbClr val="007000"/>
          </a:solidFill>
          <a:latin typeface="+mn-lt"/>
        </a:defRPr>
      </a:lvl5pPr>
      <a:lvl6pPr marL="20637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6pPr>
      <a:lvl7pPr marL="25209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7pPr>
      <a:lvl8pPr marL="29781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8pPr>
      <a:lvl9pPr marL="34353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 name="Picture 54" descr="C:\Mijn_documenten\Mijn afbeeldingen\Qrossroads poster\ECA_PMS [Converted].tif"/>
          <p:cNvPicPr>
            <a:picLocks noChangeAspect="1" noChangeArrowheads="1"/>
          </p:cNvPicPr>
          <p:nvPr/>
        </p:nvPicPr>
        <p:blipFill>
          <a:blip r:embed="rId9" cstate="print">
            <a:duotone>
              <a:schemeClr val="accent3">
                <a:shade val="45000"/>
                <a:satMod val="135000"/>
              </a:schemeClr>
              <a:prstClr val="white"/>
            </a:duotone>
          </a:blip>
          <a:srcRect/>
          <a:stretch>
            <a:fillRect/>
          </a:stretch>
        </p:blipFill>
        <p:spPr bwMode="auto">
          <a:xfrm>
            <a:off x="714348" y="0"/>
            <a:ext cx="8286808" cy="714332"/>
          </a:xfrm>
          <a:prstGeom prst="rect">
            <a:avLst/>
          </a:prstGeom>
          <a:noFill/>
        </p:spPr>
      </p:pic>
      <p:sp>
        <p:nvSpPr>
          <p:cNvPr id="1027" name="Rectangle 3"/>
          <p:cNvSpPr>
            <a:spLocks noChangeArrowheads="1"/>
          </p:cNvSpPr>
          <p:nvPr/>
        </p:nvSpPr>
        <p:spPr bwMode="auto">
          <a:xfrm>
            <a:off x="0" y="0"/>
            <a:ext cx="9144000" cy="369888"/>
          </a:xfrm>
          <a:prstGeom prst="rect">
            <a:avLst/>
          </a:prstGeom>
          <a:solidFill>
            <a:srgbClr val="006600">
              <a:alpha val="14902"/>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2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006475"/>
            <a:ext cx="9144000"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98340" name="Rectangle 4"/>
          <p:cNvSpPr>
            <a:spLocks noGrp="1" noChangeArrowheads="1"/>
          </p:cNvSpPr>
          <p:nvPr>
            <p:ph type="title"/>
          </p:nvPr>
        </p:nvSpPr>
        <p:spPr bwMode="auto">
          <a:xfrm>
            <a:off x="714375" y="571500"/>
            <a:ext cx="7991475" cy="431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GB" noProof="0" dirty="0" smtClean="0"/>
              <a:t>Change</a:t>
            </a:r>
            <a:r>
              <a:rPr lang="en-GB" dirty="0" smtClean="0"/>
              <a:t> title</a:t>
            </a:r>
          </a:p>
        </p:txBody>
      </p:sp>
      <p:sp>
        <p:nvSpPr>
          <p:cNvPr id="1030" name="Rectangle 5"/>
          <p:cNvSpPr>
            <a:spLocks noGrp="1" noChangeArrowheads="1"/>
          </p:cNvSpPr>
          <p:nvPr>
            <p:ph type="body" idx="1"/>
          </p:nvPr>
        </p:nvSpPr>
        <p:spPr bwMode="auto">
          <a:xfrm>
            <a:off x="714375" y="1428750"/>
            <a:ext cx="78486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de-DE" smtClean="0"/>
              <a:t>First level</a:t>
            </a:r>
          </a:p>
          <a:p>
            <a:pPr lvl="1"/>
            <a:r>
              <a:rPr lang="en-GB" altLang="de-DE" smtClean="0"/>
              <a:t>Second level</a:t>
            </a:r>
          </a:p>
          <a:p>
            <a:pPr lvl="2"/>
            <a:r>
              <a:rPr lang="en-GB" altLang="de-DE" smtClean="0"/>
              <a:t>Third level</a:t>
            </a:r>
          </a:p>
          <a:p>
            <a:pPr lvl="3"/>
            <a:r>
              <a:rPr lang="en-GB" altLang="de-DE" smtClean="0"/>
              <a:t>Fourth level</a:t>
            </a:r>
          </a:p>
          <a:p>
            <a:pPr lvl="4"/>
            <a:r>
              <a:rPr lang="en-GB" altLang="de-DE" smtClean="0"/>
              <a:t>Fifth level</a:t>
            </a:r>
          </a:p>
        </p:txBody>
      </p:sp>
      <p:sp>
        <p:nvSpPr>
          <p:cNvPr id="1031" name="Line 53"/>
          <p:cNvSpPr>
            <a:spLocks noChangeShapeType="1"/>
          </p:cNvSpPr>
          <p:nvPr/>
        </p:nvSpPr>
        <p:spPr bwMode="auto">
          <a:xfrm>
            <a:off x="0" y="357188"/>
            <a:ext cx="9144000" cy="0"/>
          </a:xfrm>
          <a:prstGeom prst="line">
            <a:avLst/>
          </a:prstGeom>
          <a:noFill/>
          <a:ln w="22225">
            <a:solidFill>
              <a:srgbClr val="007000"/>
            </a:solidFill>
            <a:round/>
            <a:headEnd/>
            <a:tailEnd/>
          </a:ln>
          <a:extLst>
            <a:ext uri="{909E8E84-426E-40DD-AFC4-6F175D3DCCD1}">
              <a14:hiddenFill xmlns:a14="http://schemas.microsoft.com/office/drawing/2010/main">
                <a:noFill/>
              </a14:hiddenFill>
            </a:ext>
          </a:extLst>
        </p:spPr>
        <p:txBody>
          <a:bodyPr>
            <a:spAutoFit/>
          </a:bodyPr>
          <a:lstStyle/>
          <a:p>
            <a:pPr eaLnBrk="1" hangingPunct="1"/>
            <a:endParaRPr lang="en-GB">
              <a:solidFill>
                <a:srgbClr val="FFFFFF"/>
              </a:solidFill>
              <a:latin typeface="Arial" pitchFamily="34" charset="0"/>
              <a:cs typeface="Arial" pitchFamily="34" charset="0"/>
            </a:endParaRPr>
          </a:p>
        </p:txBody>
      </p:sp>
      <p:pic>
        <p:nvPicPr>
          <p:cNvPr id="1032" name="Picture 54" descr="C:\Mijn_documenten\Mijn afbeeldingen\Qrossroads poster\ECA_PMS [Converted].tif"/>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75" y="6215063"/>
            <a:ext cx="425608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jdelijke aanduiding voor tekst 7"/>
          <p:cNvSpPr txBox="1">
            <a:spLocks/>
          </p:cNvSpPr>
          <p:nvPr/>
        </p:nvSpPr>
        <p:spPr>
          <a:xfrm>
            <a:off x="8572528" y="6429396"/>
            <a:ext cx="571472" cy="428604"/>
          </a:xfrm>
          <a:prstGeom prst="rect">
            <a:avLst/>
          </a:prstGeom>
        </p:spPr>
        <p:txBody>
          <a:bodyPr/>
          <a:lstStyle>
            <a:lvl1pPr algn="ctr">
              <a:buNone/>
              <a:defRPr sz="1400">
                <a:effectLst>
                  <a:reflection blurRad="6350" stA="60000" endA="900" endPos="58000" dir="5400000" sy="-100000" algn="bl" rotWithShape="0"/>
                </a:effectLst>
              </a:defRPr>
            </a:lvl1pPr>
          </a:lstStyle>
          <a:p>
            <a:pPr marL="179388" indent="-179388">
              <a:lnSpc>
                <a:spcPts val="2400"/>
              </a:lnSpc>
              <a:spcBef>
                <a:spcPct val="10000"/>
              </a:spcBef>
              <a:spcAft>
                <a:spcPct val="20000"/>
              </a:spcAft>
              <a:buClr>
                <a:srgbClr val="007000"/>
              </a:buClr>
              <a:defRPr/>
            </a:pPr>
            <a:fld id="{011CA767-09B6-45BE-AEC1-832842D9C986}" type="slidenum">
              <a:rPr lang="en-GB" kern="0" smtClean="0">
                <a:solidFill>
                  <a:srgbClr val="007000"/>
                </a:solidFill>
                <a:latin typeface="Arial"/>
                <a:cs typeface="Arial" pitchFamily="34" charset="0"/>
              </a:rPr>
              <a:pPr marL="179388" indent="-179388">
                <a:lnSpc>
                  <a:spcPts val="2400"/>
                </a:lnSpc>
                <a:spcBef>
                  <a:spcPct val="10000"/>
                </a:spcBef>
                <a:spcAft>
                  <a:spcPct val="20000"/>
                </a:spcAft>
                <a:buClr>
                  <a:srgbClr val="007000"/>
                </a:buClr>
                <a:defRPr/>
              </a:pPr>
              <a:t>‹nr.›</a:t>
            </a:fld>
            <a:endParaRPr lang="en-GB" kern="0" dirty="0">
              <a:solidFill>
                <a:srgbClr val="007000"/>
              </a:solidFill>
              <a:latin typeface="Arial"/>
              <a:cs typeface="Arial" pitchFamily="34" charset="0"/>
            </a:endParaRPr>
          </a:p>
        </p:txBody>
      </p:sp>
    </p:spTree>
    <p:extLst>
      <p:ext uri="{BB962C8B-B14F-4D97-AF65-F5344CB8AC3E}">
        <p14:creationId xmlns:p14="http://schemas.microsoft.com/office/powerpoint/2010/main" val="2418883850"/>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Lst>
  <p:hf hdr="0" ftr="0"/>
  <p:txStyles>
    <p:titleStyle>
      <a:lvl1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ea typeface="+mj-ea"/>
          <a:cs typeface="+mj-cs"/>
        </a:defRPr>
      </a:lvl1pPr>
      <a:lvl2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2pPr>
      <a:lvl3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3pPr>
      <a:lvl4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4pPr>
      <a:lvl5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5pPr>
      <a:lvl6pPr marL="9906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6pPr>
      <a:lvl7pPr marL="14478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7pPr>
      <a:lvl8pPr marL="19050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8pPr>
      <a:lvl9pPr marL="23622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9pPr>
    </p:titleStyle>
    <p:bodyStyle>
      <a:lvl1pPr marL="179388" indent="-179388" algn="l" rtl="0" eaLnBrk="0" fontAlgn="base" hangingPunct="0">
        <a:lnSpc>
          <a:spcPts val="2400"/>
        </a:lnSpc>
        <a:spcBef>
          <a:spcPct val="10000"/>
        </a:spcBef>
        <a:spcAft>
          <a:spcPct val="20000"/>
        </a:spcAft>
        <a:buClr>
          <a:srgbClr val="007000"/>
        </a:buClr>
        <a:buChar char="•"/>
        <a:defRPr sz="2400">
          <a:solidFill>
            <a:srgbClr val="007000"/>
          </a:solidFill>
          <a:latin typeface="+mn-lt"/>
          <a:ea typeface="+mn-ea"/>
          <a:cs typeface="+mn-cs"/>
        </a:defRPr>
      </a:lvl1pPr>
      <a:lvl2pPr marL="446088" indent="-177800" algn="l" rtl="0" eaLnBrk="0" fontAlgn="base" hangingPunct="0">
        <a:lnSpc>
          <a:spcPts val="2200"/>
        </a:lnSpc>
        <a:spcBef>
          <a:spcPct val="3000"/>
        </a:spcBef>
        <a:spcAft>
          <a:spcPct val="25000"/>
        </a:spcAft>
        <a:buClr>
          <a:srgbClr val="000000"/>
        </a:buClr>
        <a:buFont typeface="Times" pitchFamily="18" charset="0"/>
        <a:buChar char="•"/>
        <a:defRPr sz="2200">
          <a:solidFill>
            <a:srgbClr val="003300"/>
          </a:solidFill>
          <a:latin typeface="+mn-lt"/>
        </a:defRPr>
      </a:lvl2pPr>
      <a:lvl3pPr marL="719138" indent="-185738" algn="l" rtl="0" eaLnBrk="0" fontAlgn="base" hangingPunct="0">
        <a:lnSpc>
          <a:spcPts val="2100"/>
        </a:lnSpc>
        <a:spcBef>
          <a:spcPct val="3000"/>
        </a:spcBef>
        <a:spcAft>
          <a:spcPct val="25000"/>
        </a:spcAft>
        <a:buClr>
          <a:srgbClr val="007000"/>
        </a:buClr>
        <a:buFont typeface="Times" pitchFamily="18" charset="0"/>
        <a:buChar char="•"/>
        <a:defRPr sz="2000">
          <a:solidFill>
            <a:srgbClr val="007000"/>
          </a:solidFill>
          <a:latin typeface="+mn-lt"/>
        </a:defRPr>
      </a:lvl3pPr>
      <a:lvl4pPr marL="976313" indent="-176213" algn="l" rtl="0" eaLnBrk="0" fontAlgn="base" hangingPunct="0">
        <a:lnSpc>
          <a:spcPts val="2000"/>
        </a:lnSpc>
        <a:spcBef>
          <a:spcPct val="3000"/>
        </a:spcBef>
        <a:spcAft>
          <a:spcPct val="25000"/>
        </a:spcAft>
        <a:buClr>
          <a:srgbClr val="000000"/>
        </a:buClr>
        <a:buChar char="-"/>
        <a:defRPr sz="1900">
          <a:solidFill>
            <a:srgbClr val="003300"/>
          </a:solidFill>
          <a:latin typeface="+mn-lt"/>
        </a:defRPr>
      </a:lvl4pPr>
      <a:lvl5pPr marL="1254125" indent="-176213" algn="l" rtl="0" eaLnBrk="0" fontAlgn="base" hangingPunct="0">
        <a:lnSpc>
          <a:spcPts val="2000"/>
        </a:lnSpc>
        <a:spcBef>
          <a:spcPct val="3000"/>
        </a:spcBef>
        <a:spcAft>
          <a:spcPct val="25000"/>
        </a:spcAft>
        <a:buClr>
          <a:srgbClr val="000000"/>
        </a:buClr>
        <a:buChar char="-"/>
        <a:defRPr>
          <a:solidFill>
            <a:srgbClr val="007000"/>
          </a:solidFill>
          <a:latin typeface="+mn-lt"/>
        </a:defRPr>
      </a:lvl5pPr>
      <a:lvl6pPr marL="20637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6pPr>
      <a:lvl7pPr marL="25209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7pPr>
      <a:lvl8pPr marL="29781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8pPr>
      <a:lvl9pPr marL="34353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 name="Picture 54" descr="C:\Mijn_documenten\Mijn afbeeldingen\Qrossroads poster\ECA_PMS [Converted].tif"/>
          <p:cNvPicPr>
            <a:picLocks noChangeAspect="1" noChangeArrowheads="1"/>
          </p:cNvPicPr>
          <p:nvPr/>
        </p:nvPicPr>
        <p:blipFill>
          <a:blip r:embed="rId9" cstate="print">
            <a:duotone>
              <a:schemeClr val="accent3">
                <a:shade val="45000"/>
                <a:satMod val="135000"/>
              </a:schemeClr>
              <a:prstClr val="white"/>
            </a:duotone>
          </a:blip>
          <a:srcRect/>
          <a:stretch>
            <a:fillRect/>
          </a:stretch>
        </p:blipFill>
        <p:spPr bwMode="auto">
          <a:xfrm>
            <a:off x="714348" y="0"/>
            <a:ext cx="8286808" cy="714332"/>
          </a:xfrm>
          <a:prstGeom prst="rect">
            <a:avLst/>
          </a:prstGeom>
          <a:noFill/>
        </p:spPr>
      </p:pic>
      <p:sp>
        <p:nvSpPr>
          <p:cNvPr id="1027" name="Rectangle 3"/>
          <p:cNvSpPr>
            <a:spLocks noChangeArrowheads="1"/>
          </p:cNvSpPr>
          <p:nvPr/>
        </p:nvSpPr>
        <p:spPr bwMode="auto">
          <a:xfrm>
            <a:off x="0" y="0"/>
            <a:ext cx="9144000" cy="369888"/>
          </a:xfrm>
          <a:prstGeom prst="rect">
            <a:avLst/>
          </a:prstGeom>
          <a:solidFill>
            <a:srgbClr val="006600">
              <a:alpha val="14902"/>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2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006475"/>
            <a:ext cx="9144000"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98340" name="Rectangle 4"/>
          <p:cNvSpPr>
            <a:spLocks noGrp="1" noChangeArrowheads="1"/>
          </p:cNvSpPr>
          <p:nvPr>
            <p:ph type="title"/>
          </p:nvPr>
        </p:nvSpPr>
        <p:spPr bwMode="auto">
          <a:xfrm>
            <a:off x="714375" y="571500"/>
            <a:ext cx="7991475" cy="431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GB" noProof="0" dirty="0" smtClean="0"/>
              <a:t>Change</a:t>
            </a:r>
            <a:r>
              <a:rPr lang="en-GB" dirty="0" smtClean="0"/>
              <a:t> title</a:t>
            </a:r>
          </a:p>
        </p:txBody>
      </p:sp>
      <p:sp>
        <p:nvSpPr>
          <p:cNvPr id="1030" name="Rectangle 5"/>
          <p:cNvSpPr>
            <a:spLocks noGrp="1" noChangeArrowheads="1"/>
          </p:cNvSpPr>
          <p:nvPr>
            <p:ph type="body" idx="1"/>
          </p:nvPr>
        </p:nvSpPr>
        <p:spPr bwMode="auto">
          <a:xfrm>
            <a:off x="714375" y="1428750"/>
            <a:ext cx="78486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de-DE" smtClean="0"/>
              <a:t>First level</a:t>
            </a:r>
          </a:p>
          <a:p>
            <a:pPr lvl="1"/>
            <a:r>
              <a:rPr lang="en-GB" altLang="de-DE" smtClean="0"/>
              <a:t>Second level</a:t>
            </a:r>
          </a:p>
          <a:p>
            <a:pPr lvl="2"/>
            <a:r>
              <a:rPr lang="en-GB" altLang="de-DE" smtClean="0"/>
              <a:t>Third level</a:t>
            </a:r>
          </a:p>
          <a:p>
            <a:pPr lvl="3"/>
            <a:r>
              <a:rPr lang="en-GB" altLang="de-DE" smtClean="0"/>
              <a:t>Fourth level</a:t>
            </a:r>
          </a:p>
          <a:p>
            <a:pPr lvl="4"/>
            <a:r>
              <a:rPr lang="en-GB" altLang="de-DE" smtClean="0"/>
              <a:t>Fifth level</a:t>
            </a:r>
          </a:p>
        </p:txBody>
      </p:sp>
      <p:sp>
        <p:nvSpPr>
          <p:cNvPr id="1031" name="Line 53"/>
          <p:cNvSpPr>
            <a:spLocks noChangeShapeType="1"/>
          </p:cNvSpPr>
          <p:nvPr/>
        </p:nvSpPr>
        <p:spPr bwMode="auto">
          <a:xfrm>
            <a:off x="0" y="357188"/>
            <a:ext cx="9144000" cy="0"/>
          </a:xfrm>
          <a:prstGeom prst="line">
            <a:avLst/>
          </a:prstGeom>
          <a:noFill/>
          <a:ln w="22225">
            <a:solidFill>
              <a:srgbClr val="007000"/>
            </a:solidFill>
            <a:round/>
            <a:headEnd/>
            <a:tailEnd/>
          </a:ln>
          <a:extLst>
            <a:ext uri="{909E8E84-426E-40DD-AFC4-6F175D3DCCD1}">
              <a14:hiddenFill xmlns:a14="http://schemas.microsoft.com/office/drawing/2010/main">
                <a:noFill/>
              </a14:hiddenFill>
            </a:ext>
          </a:extLst>
        </p:spPr>
        <p:txBody>
          <a:bodyPr>
            <a:spAutoFit/>
          </a:bodyPr>
          <a:lstStyle/>
          <a:p>
            <a:pPr eaLnBrk="1" hangingPunct="1"/>
            <a:endParaRPr lang="en-GB">
              <a:solidFill>
                <a:srgbClr val="FFFFFF"/>
              </a:solidFill>
              <a:latin typeface="Arial" pitchFamily="34" charset="0"/>
              <a:cs typeface="Arial" pitchFamily="34" charset="0"/>
            </a:endParaRPr>
          </a:p>
        </p:txBody>
      </p:sp>
      <p:pic>
        <p:nvPicPr>
          <p:cNvPr id="1032" name="Picture 54" descr="C:\Mijn_documenten\Mijn afbeeldingen\Qrossroads poster\ECA_PMS [Converted].tif"/>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75" y="6215063"/>
            <a:ext cx="425608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jdelijke aanduiding voor tekst 7"/>
          <p:cNvSpPr txBox="1">
            <a:spLocks/>
          </p:cNvSpPr>
          <p:nvPr/>
        </p:nvSpPr>
        <p:spPr>
          <a:xfrm>
            <a:off x="8572528" y="6429396"/>
            <a:ext cx="571472" cy="428604"/>
          </a:xfrm>
          <a:prstGeom prst="rect">
            <a:avLst/>
          </a:prstGeom>
        </p:spPr>
        <p:txBody>
          <a:bodyPr/>
          <a:lstStyle>
            <a:lvl1pPr algn="ctr">
              <a:buNone/>
              <a:defRPr sz="1400">
                <a:effectLst>
                  <a:reflection blurRad="6350" stA="60000" endA="900" endPos="58000" dir="5400000" sy="-100000" algn="bl" rotWithShape="0"/>
                </a:effectLst>
              </a:defRPr>
            </a:lvl1pPr>
          </a:lstStyle>
          <a:p>
            <a:pPr marL="179388" indent="-179388">
              <a:lnSpc>
                <a:spcPts val="2400"/>
              </a:lnSpc>
              <a:spcBef>
                <a:spcPct val="10000"/>
              </a:spcBef>
              <a:spcAft>
                <a:spcPct val="20000"/>
              </a:spcAft>
              <a:buClr>
                <a:srgbClr val="007000"/>
              </a:buClr>
              <a:defRPr/>
            </a:pPr>
            <a:fld id="{011CA767-09B6-45BE-AEC1-832842D9C986}" type="slidenum">
              <a:rPr lang="en-GB" kern="0" smtClean="0">
                <a:solidFill>
                  <a:srgbClr val="007000"/>
                </a:solidFill>
                <a:latin typeface="Arial"/>
                <a:cs typeface="Arial" pitchFamily="34" charset="0"/>
              </a:rPr>
              <a:pPr marL="179388" indent="-179388">
                <a:lnSpc>
                  <a:spcPts val="2400"/>
                </a:lnSpc>
                <a:spcBef>
                  <a:spcPct val="10000"/>
                </a:spcBef>
                <a:spcAft>
                  <a:spcPct val="20000"/>
                </a:spcAft>
                <a:buClr>
                  <a:srgbClr val="007000"/>
                </a:buClr>
                <a:defRPr/>
              </a:pPr>
              <a:t>‹nr.›</a:t>
            </a:fld>
            <a:endParaRPr lang="en-GB" kern="0" dirty="0">
              <a:solidFill>
                <a:srgbClr val="007000"/>
              </a:solidFill>
              <a:latin typeface="Arial"/>
              <a:cs typeface="Arial" pitchFamily="34" charset="0"/>
            </a:endParaRPr>
          </a:p>
        </p:txBody>
      </p:sp>
    </p:spTree>
    <p:extLst>
      <p:ext uri="{BB962C8B-B14F-4D97-AF65-F5344CB8AC3E}">
        <p14:creationId xmlns:p14="http://schemas.microsoft.com/office/powerpoint/2010/main" val="1470343444"/>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Lst>
  <p:hf hdr="0" ftr="0"/>
  <p:txStyles>
    <p:titleStyle>
      <a:lvl1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ea typeface="+mj-ea"/>
          <a:cs typeface="+mj-cs"/>
        </a:defRPr>
      </a:lvl1pPr>
      <a:lvl2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2pPr>
      <a:lvl3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3pPr>
      <a:lvl4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4pPr>
      <a:lvl5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5pPr>
      <a:lvl6pPr marL="9906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6pPr>
      <a:lvl7pPr marL="14478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7pPr>
      <a:lvl8pPr marL="19050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8pPr>
      <a:lvl9pPr marL="23622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9pPr>
    </p:titleStyle>
    <p:bodyStyle>
      <a:lvl1pPr marL="179388" indent="-179388" algn="l" rtl="0" eaLnBrk="0" fontAlgn="base" hangingPunct="0">
        <a:lnSpc>
          <a:spcPts val="2400"/>
        </a:lnSpc>
        <a:spcBef>
          <a:spcPct val="10000"/>
        </a:spcBef>
        <a:spcAft>
          <a:spcPct val="20000"/>
        </a:spcAft>
        <a:buClr>
          <a:srgbClr val="007000"/>
        </a:buClr>
        <a:buChar char="•"/>
        <a:defRPr sz="2400">
          <a:solidFill>
            <a:srgbClr val="007000"/>
          </a:solidFill>
          <a:latin typeface="+mn-lt"/>
          <a:ea typeface="+mn-ea"/>
          <a:cs typeface="+mn-cs"/>
        </a:defRPr>
      </a:lvl1pPr>
      <a:lvl2pPr marL="446088" indent="-177800" algn="l" rtl="0" eaLnBrk="0" fontAlgn="base" hangingPunct="0">
        <a:lnSpc>
          <a:spcPts val="2200"/>
        </a:lnSpc>
        <a:spcBef>
          <a:spcPct val="3000"/>
        </a:spcBef>
        <a:spcAft>
          <a:spcPct val="25000"/>
        </a:spcAft>
        <a:buClr>
          <a:srgbClr val="000000"/>
        </a:buClr>
        <a:buFont typeface="Times" pitchFamily="18" charset="0"/>
        <a:buChar char="•"/>
        <a:defRPr sz="2200">
          <a:solidFill>
            <a:srgbClr val="003300"/>
          </a:solidFill>
          <a:latin typeface="+mn-lt"/>
        </a:defRPr>
      </a:lvl2pPr>
      <a:lvl3pPr marL="719138" indent="-185738" algn="l" rtl="0" eaLnBrk="0" fontAlgn="base" hangingPunct="0">
        <a:lnSpc>
          <a:spcPts val="2100"/>
        </a:lnSpc>
        <a:spcBef>
          <a:spcPct val="3000"/>
        </a:spcBef>
        <a:spcAft>
          <a:spcPct val="25000"/>
        </a:spcAft>
        <a:buClr>
          <a:srgbClr val="007000"/>
        </a:buClr>
        <a:buFont typeface="Times" pitchFamily="18" charset="0"/>
        <a:buChar char="•"/>
        <a:defRPr sz="2000">
          <a:solidFill>
            <a:srgbClr val="007000"/>
          </a:solidFill>
          <a:latin typeface="+mn-lt"/>
        </a:defRPr>
      </a:lvl3pPr>
      <a:lvl4pPr marL="976313" indent="-176213" algn="l" rtl="0" eaLnBrk="0" fontAlgn="base" hangingPunct="0">
        <a:lnSpc>
          <a:spcPts val="2000"/>
        </a:lnSpc>
        <a:spcBef>
          <a:spcPct val="3000"/>
        </a:spcBef>
        <a:spcAft>
          <a:spcPct val="25000"/>
        </a:spcAft>
        <a:buClr>
          <a:srgbClr val="000000"/>
        </a:buClr>
        <a:buChar char="-"/>
        <a:defRPr sz="1900">
          <a:solidFill>
            <a:srgbClr val="003300"/>
          </a:solidFill>
          <a:latin typeface="+mn-lt"/>
        </a:defRPr>
      </a:lvl4pPr>
      <a:lvl5pPr marL="1254125" indent="-176213" algn="l" rtl="0" eaLnBrk="0" fontAlgn="base" hangingPunct="0">
        <a:lnSpc>
          <a:spcPts val="2000"/>
        </a:lnSpc>
        <a:spcBef>
          <a:spcPct val="3000"/>
        </a:spcBef>
        <a:spcAft>
          <a:spcPct val="25000"/>
        </a:spcAft>
        <a:buClr>
          <a:srgbClr val="000000"/>
        </a:buClr>
        <a:buChar char="-"/>
        <a:defRPr>
          <a:solidFill>
            <a:srgbClr val="007000"/>
          </a:solidFill>
          <a:latin typeface="+mn-lt"/>
        </a:defRPr>
      </a:lvl5pPr>
      <a:lvl6pPr marL="20637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6pPr>
      <a:lvl7pPr marL="25209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7pPr>
      <a:lvl8pPr marL="29781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8pPr>
      <a:lvl9pPr marL="34353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 name="Picture 54" descr="C:\Mijn_documenten\Mijn afbeeldingen\Qrossroads poster\ECA_PMS [Converted].tif"/>
          <p:cNvPicPr>
            <a:picLocks noChangeAspect="1" noChangeArrowheads="1"/>
          </p:cNvPicPr>
          <p:nvPr/>
        </p:nvPicPr>
        <p:blipFill>
          <a:blip r:embed="rId9" cstate="print">
            <a:duotone>
              <a:schemeClr val="accent3">
                <a:shade val="45000"/>
                <a:satMod val="135000"/>
              </a:schemeClr>
              <a:prstClr val="white"/>
            </a:duotone>
          </a:blip>
          <a:srcRect/>
          <a:stretch>
            <a:fillRect/>
          </a:stretch>
        </p:blipFill>
        <p:spPr bwMode="auto">
          <a:xfrm>
            <a:off x="714348" y="0"/>
            <a:ext cx="8286808" cy="714332"/>
          </a:xfrm>
          <a:prstGeom prst="rect">
            <a:avLst/>
          </a:prstGeom>
          <a:noFill/>
        </p:spPr>
      </p:pic>
      <p:sp>
        <p:nvSpPr>
          <p:cNvPr id="1027" name="Rectangle 3"/>
          <p:cNvSpPr>
            <a:spLocks noChangeArrowheads="1"/>
          </p:cNvSpPr>
          <p:nvPr/>
        </p:nvSpPr>
        <p:spPr bwMode="auto">
          <a:xfrm>
            <a:off x="0" y="0"/>
            <a:ext cx="9144000" cy="369888"/>
          </a:xfrm>
          <a:prstGeom prst="rect">
            <a:avLst/>
          </a:prstGeom>
          <a:solidFill>
            <a:srgbClr val="006600">
              <a:alpha val="14902"/>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2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006475"/>
            <a:ext cx="9144000"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98340" name="Rectangle 4"/>
          <p:cNvSpPr>
            <a:spLocks noGrp="1" noChangeArrowheads="1"/>
          </p:cNvSpPr>
          <p:nvPr>
            <p:ph type="title"/>
          </p:nvPr>
        </p:nvSpPr>
        <p:spPr bwMode="auto">
          <a:xfrm>
            <a:off x="714375" y="571500"/>
            <a:ext cx="7991475" cy="431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GB" noProof="0" dirty="0" smtClean="0"/>
              <a:t>Change</a:t>
            </a:r>
            <a:r>
              <a:rPr lang="en-GB" dirty="0" smtClean="0"/>
              <a:t> title</a:t>
            </a:r>
          </a:p>
        </p:txBody>
      </p:sp>
      <p:sp>
        <p:nvSpPr>
          <p:cNvPr id="1030" name="Rectangle 5"/>
          <p:cNvSpPr>
            <a:spLocks noGrp="1" noChangeArrowheads="1"/>
          </p:cNvSpPr>
          <p:nvPr>
            <p:ph type="body" idx="1"/>
          </p:nvPr>
        </p:nvSpPr>
        <p:spPr bwMode="auto">
          <a:xfrm>
            <a:off x="714375" y="1428750"/>
            <a:ext cx="78486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de-DE" smtClean="0"/>
              <a:t>First level</a:t>
            </a:r>
          </a:p>
          <a:p>
            <a:pPr lvl="1"/>
            <a:r>
              <a:rPr lang="en-GB" altLang="de-DE" smtClean="0"/>
              <a:t>Second level</a:t>
            </a:r>
          </a:p>
          <a:p>
            <a:pPr lvl="2"/>
            <a:r>
              <a:rPr lang="en-GB" altLang="de-DE" smtClean="0"/>
              <a:t>Third level</a:t>
            </a:r>
          </a:p>
          <a:p>
            <a:pPr lvl="3"/>
            <a:r>
              <a:rPr lang="en-GB" altLang="de-DE" smtClean="0"/>
              <a:t>Fourth level</a:t>
            </a:r>
          </a:p>
          <a:p>
            <a:pPr lvl="4"/>
            <a:r>
              <a:rPr lang="en-GB" altLang="de-DE" smtClean="0"/>
              <a:t>Fifth level</a:t>
            </a:r>
          </a:p>
        </p:txBody>
      </p:sp>
      <p:sp>
        <p:nvSpPr>
          <p:cNvPr id="1031" name="Line 53"/>
          <p:cNvSpPr>
            <a:spLocks noChangeShapeType="1"/>
          </p:cNvSpPr>
          <p:nvPr/>
        </p:nvSpPr>
        <p:spPr bwMode="auto">
          <a:xfrm>
            <a:off x="0" y="357188"/>
            <a:ext cx="9144000" cy="0"/>
          </a:xfrm>
          <a:prstGeom prst="line">
            <a:avLst/>
          </a:prstGeom>
          <a:noFill/>
          <a:ln w="22225">
            <a:solidFill>
              <a:srgbClr val="007000"/>
            </a:solidFill>
            <a:round/>
            <a:headEnd/>
            <a:tailEnd/>
          </a:ln>
          <a:extLst>
            <a:ext uri="{909E8E84-426E-40DD-AFC4-6F175D3DCCD1}">
              <a14:hiddenFill xmlns:a14="http://schemas.microsoft.com/office/drawing/2010/main">
                <a:noFill/>
              </a14:hiddenFill>
            </a:ext>
          </a:extLst>
        </p:spPr>
        <p:txBody>
          <a:bodyPr>
            <a:spAutoFit/>
          </a:bodyPr>
          <a:lstStyle/>
          <a:p>
            <a:pPr eaLnBrk="1" hangingPunct="1"/>
            <a:endParaRPr lang="en-GB">
              <a:solidFill>
                <a:srgbClr val="FFFFFF"/>
              </a:solidFill>
              <a:latin typeface="Arial" pitchFamily="34" charset="0"/>
              <a:cs typeface="Arial" pitchFamily="34" charset="0"/>
            </a:endParaRPr>
          </a:p>
        </p:txBody>
      </p:sp>
      <p:pic>
        <p:nvPicPr>
          <p:cNvPr id="1032" name="Picture 54" descr="C:\Mijn_documenten\Mijn afbeeldingen\Qrossroads poster\ECA_PMS [Converted].tif"/>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75" y="6215063"/>
            <a:ext cx="425608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jdelijke aanduiding voor tekst 7"/>
          <p:cNvSpPr txBox="1">
            <a:spLocks/>
          </p:cNvSpPr>
          <p:nvPr/>
        </p:nvSpPr>
        <p:spPr>
          <a:xfrm>
            <a:off x="8572528" y="6429396"/>
            <a:ext cx="571472" cy="428604"/>
          </a:xfrm>
          <a:prstGeom prst="rect">
            <a:avLst/>
          </a:prstGeom>
        </p:spPr>
        <p:txBody>
          <a:bodyPr/>
          <a:lstStyle>
            <a:lvl1pPr algn="ctr">
              <a:buNone/>
              <a:defRPr sz="1400">
                <a:effectLst>
                  <a:reflection blurRad="6350" stA="60000" endA="900" endPos="58000" dir="5400000" sy="-100000" algn="bl" rotWithShape="0"/>
                </a:effectLst>
              </a:defRPr>
            </a:lvl1pPr>
          </a:lstStyle>
          <a:p>
            <a:pPr marL="179388" indent="-179388">
              <a:lnSpc>
                <a:spcPts val="2400"/>
              </a:lnSpc>
              <a:spcBef>
                <a:spcPct val="10000"/>
              </a:spcBef>
              <a:spcAft>
                <a:spcPct val="20000"/>
              </a:spcAft>
              <a:buClr>
                <a:srgbClr val="007000"/>
              </a:buClr>
              <a:defRPr/>
            </a:pPr>
            <a:fld id="{011CA767-09B6-45BE-AEC1-832842D9C986}" type="slidenum">
              <a:rPr lang="en-GB" kern="0" smtClean="0">
                <a:solidFill>
                  <a:srgbClr val="007000"/>
                </a:solidFill>
                <a:latin typeface="Arial"/>
                <a:cs typeface="Arial" pitchFamily="34" charset="0"/>
              </a:rPr>
              <a:pPr marL="179388" indent="-179388">
                <a:lnSpc>
                  <a:spcPts val="2400"/>
                </a:lnSpc>
                <a:spcBef>
                  <a:spcPct val="10000"/>
                </a:spcBef>
                <a:spcAft>
                  <a:spcPct val="20000"/>
                </a:spcAft>
                <a:buClr>
                  <a:srgbClr val="007000"/>
                </a:buClr>
                <a:defRPr/>
              </a:pPr>
              <a:t>‹nr.›</a:t>
            </a:fld>
            <a:endParaRPr lang="en-GB" kern="0" dirty="0">
              <a:solidFill>
                <a:srgbClr val="007000"/>
              </a:solidFill>
              <a:latin typeface="Arial"/>
              <a:cs typeface="Arial" pitchFamily="34" charset="0"/>
            </a:endParaRPr>
          </a:p>
        </p:txBody>
      </p:sp>
    </p:spTree>
    <p:extLst>
      <p:ext uri="{BB962C8B-B14F-4D97-AF65-F5344CB8AC3E}">
        <p14:creationId xmlns:p14="http://schemas.microsoft.com/office/powerpoint/2010/main" val="198387712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Lst>
  <p:hf hdr="0" ftr="0"/>
  <p:txStyles>
    <p:titleStyle>
      <a:lvl1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ea typeface="+mj-ea"/>
          <a:cs typeface="+mj-cs"/>
        </a:defRPr>
      </a:lvl1pPr>
      <a:lvl2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2pPr>
      <a:lvl3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3pPr>
      <a:lvl4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4pPr>
      <a:lvl5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5pPr>
      <a:lvl6pPr marL="9906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6pPr>
      <a:lvl7pPr marL="14478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7pPr>
      <a:lvl8pPr marL="19050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8pPr>
      <a:lvl9pPr marL="23622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9pPr>
    </p:titleStyle>
    <p:bodyStyle>
      <a:lvl1pPr marL="179388" indent="-179388" algn="l" rtl="0" eaLnBrk="0" fontAlgn="base" hangingPunct="0">
        <a:lnSpc>
          <a:spcPts val="2400"/>
        </a:lnSpc>
        <a:spcBef>
          <a:spcPct val="10000"/>
        </a:spcBef>
        <a:spcAft>
          <a:spcPct val="20000"/>
        </a:spcAft>
        <a:buClr>
          <a:srgbClr val="007000"/>
        </a:buClr>
        <a:buChar char="•"/>
        <a:defRPr sz="2400">
          <a:solidFill>
            <a:srgbClr val="007000"/>
          </a:solidFill>
          <a:latin typeface="+mn-lt"/>
          <a:ea typeface="+mn-ea"/>
          <a:cs typeface="+mn-cs"/>
        </a:defRPr>
      </a:lvl1pPr>
      <a:lvl2pPr marL="446088" indent="-177800" algn="l" rtl="0" eaLnBrk="0" fontAlgn="base" hangingPunct="0">
        <a:lnSpc>
          <a:spcPts val="2200"/>
        </a:lnSpc>
        <a:spcBef>
          <a:spcPct val="3000"/>
        </a:spcBef>
        <a:spcAft>
          <a:spcPct val="25000"/>
        </a:spcAft>
        <a:buClr>
          <a:srgbClr val="000000"/>
        </a:buClr>
        <a:buFont typeface="Times" pitchFamily="18" charset="0"/>
        <a:buChar char="•"/>
        <a:defRPr sz="2200">
          <a:solidFill>
            <a:srgbClr val="003300"/>
          </a:solidFill>
          <a:latin typeface="+mn-lt"/>
        </a:defRPr>
      </a:lvl2pPr>
      <a:lvl3pPr marL="719138" indent="-185738" algn="l" rtl="0" eaLnBrk="0" fontAlgn="base" hangingPunct="0">
        <a:lnSpc>
          <a:spcPts val="2100"/>
        </a:lnSpc>
        <a:spcBef>
          <a:spcPct val="3000"/>
        </a:spcBef>
        <a:spcAft>
          <a:spcPct val="25000"/>
        </a:spcAft>
        <a:buClr>
          <a:srgbClr val="007000"/>
        </a:buClr>
        <a:buFont typeface="Times" pitchFamily="18" charset="0"/>
        <a:buChar char="•"/>
        <a:defRPr sz="2000">
          <a:solidFill>
            <a:srgbClr val="007000"/>
          </a:solidFill>
          <a:latin typeface="+mn-lt"/>
        </a:defRPr>
      </a:lvl3pPr>
      <a:lvl4pPr marL="976313" indent="-176213" algn="l" rtl="0" eaLnBrk="0" fontAlgn="base" hangingPunct="0">
        <a:lnSpc>
          <a:spcPts val="2000"/>
        </a:lnSpc>
        <a:spcBef>
          <a:spcPct val="3000"/>
        </a:spcBef>
        <a:spcAft>
          <a:spcPct val="25000"/>
        </a:spcAft>
        <a:buClr>
          <a:srgbClr val="000000"/>
        </a:buClr>
        <a:buChar char="-"/>
        <a:defRPr sz="1900">
          <a:solidFill>
            <a:srgbClr val="003300"/>
          </a:solidFill>
          <a:latin typeface="+mn-lt"/>
        </a:defRPr>
      </a:lvl4pPr>
      <a:lvl5pPr marL="1254125" indent="-176213" algn="l" rtl="0" eaLnBrk="0" fontAlgn="base" hangingPunct="0">
        <a:lnSpc>
          <a:spcPts val="2000"/>
        </a:lnSpc>
        <a:spcBef>
          <a:spcPct val="3000"/>
        </a:spcBef>
        <a:spcAft>
          <a:spcPct val="25000"/>
        </a:spcAft>
        <a:buClr>
          <a:srgbClr val="000000"/>
        </a:buClr>
        <a:buChar char="-"/>
        <a:defRPr>
          <a:solidFill>
            <a:srgbClr val="007000"/>
          </a:solidFill>
          <a:latin typeface="+mn-lt"/>
        </a:defRPr>
      </a:lvl5pPr>
      <a:lvl6pPr marL="20637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6pPr>
      <a:lvl7pPr marL="25209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7pPr>
      <a:lvl8pPr marL="29781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8pPr>
      <a:lvl9pPr marL="34353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 name="Picture 54" descr="C:\Mijn_documenten\Mijn afbeeldingen\Qrossroads poster\ECA_PMS [Converted].tif"/>
          <p:cNvPicPr>
            <a:picLocks noChangeAspect="1" noChangeArrowheads="1"/>
          </p:cNvPicPr>
          <p:nvPr/>
        </p:nvPicPr>
        <p:blipFill>
          <a:blip r:embed="rId10" cstate="print">
            <a:duotone>
              <a:schemeClr val="accent3">
                <a:shade val="45000"/>
                <a:satMod val="135000"/>
              </a:schemeClr>
              <a:prstClr val="white"/>
            </a:duotone>
          </a:blip>
          <a:srcRect/>
          <a:stretch>
            <a:fillRect/>
          </a:stretch>
        </p:blipFill>
        <p:spPr bwMode="auto">
          <a:xfrm>
            <a:off x="714348" y="0"/>
            <a:ext cx="8286808" cy="714332"/>
          </a:xfrm>
          <a:prstGeom prst="rect">
            <a:avLst/>
          </a:prstGeom>
          <a:noFill/>
        </p:spPr>
      </p:pic>
      <p:sp>
        <p:nvSpPr>
          <p:cNvPr id="398339" name="Rectangle 3"/>
          <p:cNvSpPr>
            <a:spLocks noChangeArrowheads="1"/>
          </p:cNvSpPr>
          <p:nvPr/>
        </p:nvSpPr>
        <p:spPr bwMode="auto">
          <a:xfrm>
            <a:off x="0" y="0"/>
            <a:ext cx="9144000" cy="369888"/>
          </a:xfrm>
          <a:prstGeom prst="rect">
            <a:avLst/>
          </a:prstGeom>
          <a:solidFill>
            <a:srgbClr val="006600">
              <a:alpha val="14902"/>
            </a:srgbClr>
          </a:solidFill>
          <a:ln w="12700">
            <a:noFill/>
            <a:miter lim="800000"/>
            <a:headEnd/>
            <a:tailEnd/>
          </a:ln>
          <a:effectLst/>
        </p:spPr>
        <p:txBody>
          <a:bodyPr anchor="ctr">
            <a:spAutoFit/>
          </a:bodyPr>
          <a:lstStyle/>
          <a:p>
            <a:pPr>
              <a:defRPr/>
            </a:pPr>
            <a:endParaRPr lang="en-GB" dirty="0">
              <a:solidFill>
                <a:prstClr val="white"/>
              </a:solidFill>
            </a:endParaRPr>
          </a:p>
        </p:txBody>
      </p:sp>
      <p:pic>
        <p:nvPicPr>
          <p:cNvPr id="1028" name="Picture 2"/>
          <p:cNvPicPr>
            <a:picLocks noChangeAspect="1" noChangeArrowheads="1"/>
          </p:cNvPicPr>
          <p:nvPr/>
        </p:nvPicPr>
        <p:blipFill>
          <a:blip r:embed="rId11" cstate="print"/>
          <a:srcRect/>
          <a:stretch>
            <a:fillRect/>
          </a:stretch>
        </p:blipFill>
        <p:spPr bwMode="auto">
          <a:xfrm>
            <a:off x="0" y="1006475"/>
            <a:ext cx="9144000" cy="5851525"/>
          </a:xfrm>
          <a:prstGeom prst="rect">
            <a:avLst/>
          </a:prstGeom>
          <a:noFill/>
          <a:ln w="12700">
            <a:noFill/>
            <a:miter lim="800000"/>
            <a:headEnd/>
            <a:tailEnd/>
          </a:ln>
        </p:spPr>
      </p:pic>
      <p:sp>
        <p:nvSpPr>
          <p:cNvPr id="398340" name="Rectangle 4"/>
          <p:cNvSpPr>
            <a:spLocks noGrp="1" noChangeArrowheads="1"/>
          </p:cNvSpPr>
          <p:nvPr>
            <p:ph type="title"/>
          </p:nvPr>
        </p:nvSpPr>
        <p:spPr bwMode="auto">
          <a:xfrm>
            <a:off x="714375" y="571500"/>
            <a:ext cx="7991475" cy="431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GB" noProof="0" dirty="0" smtClean="0"/>
              <a:t>Change</a:t>
            </a:r>
            <a:r>
              <a:rPr lang="en-GB" dirty="0" smtClean="0"/>
              <a:t> title</a:t>
            </a:r>
          </a:p>
        </p:txBody>
      </p:sp>
      <p:sp>
        <p:nvSpPr>
          <p:cNvPr id="1030" name="Rectangle 5"/>
          <p:cNvSpPr>
            <a:spLocks noGrp="1" noChangeArrowheads="1"/>
          </p:cNvSpPr>
          <p:nvPr>
            <p:ph type="body" idx="1"/>
          </p:nvPr>
        </p:nvSpPr>
        <p:spPr bwMode="auto">
          <a:xfrm>
            <a:off x="714375" y="1428750"/>
            <a:ext cx="7848600" cy="4429142"/>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398389" name="Line 53"/>
          <p:cNvSpPr>
            <a:spLocks noChangeShapeType="1"/>
          </p:cNvSpPr>
          <p:nvPr/>
        </p:nvSpPr>
        <p:spPr bwMode="auto">
          <a:xfrm>
            <a:off x="0" y="357188"/>
            <a:ext cx="9144000" cy="0"/>
          </a:xfrm>
          <a:prstGeom prst="line">
            <a:avLst/>
          </a:prstGeom>
          <a:noFill/>
          <a:ln w="22225">
            <a:solidFill>
              <a:srgbClr val="007000"/>
            </a:solidFill>
            <a:round/>
            <a:headEnd/>
            <a:tailEnd/>
          </a:ln>
          <a:effectLst/>
        </p:spPr>
        <p:txBody>
          <a:bodyPr>
            <a:spAutoFit/>
          </a:bodyPr>
          <a:lstStyle/>
          <a:p>
            <a:pPr>
              <a:defRPr/>
            </a:pPr>
            <a:endParaRPr lang="en-GB" dirty="0">
              <a:solidFill>
                <a:prstClr val="white"/>
              </a:solidFill>
            </a:endParaRPr>
          </a:p>
        </p:txBody>
      </p:sp>
      <p:pic>
        <p:nvPicPr>
          <p:cNvPr id="1033" name="Picture 54" descr="C:\Mijn_documenten\Mijn afbeeldingen\Qrossroads poster\ECA_PMS [Converted].tif"/>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142875" y="6215063"/>
            <a:ext cx="4256088" cy="588962"/>
          </a:xfrm>
          <a:prstGeom prst="rect">
            <a:avLst/>
          </a:prstGeom>
          <a:noFill/>
          <a:ln w="9525">
            <a:noFill/>
            <a:miter lim="800000"/>
            <a:headEnd/>
            <a:tailEnd/>
          </a:ln>
        </p:spPr>
      </p:pic>
      <p:sp>
        <p:nvSpPr>
          <p:cNvPr id="10" name="Tijdelijke aanduiding voor tekst 7"/>
          <p:cNvSpPr txBox="1">
            <a:spLocks/>
          </p:cNvSpPr>
          <p:nvPr/>
        </p:nvSpPr>
        <p:spPr>
          <a:xfrm>
            <a:off x="8572528" y="6429396"/>
            <a:ext cx="571472" cy="428604"/>
          </a:xfrm>
          <a:prstGeom prst="rect">
            <a:avLst/>
          </a:prstGeom>
        </p:spPr>
        <p:txBody>
          <a:bodyPr/>
          <a:lstStyle>
            <a:lvl1pPr algn="ctr">
              <a:buNone/>
              <a:defRPr sz="1400">
                <a:effectLst>
                  <a:reflection blurRad="6350" stA="60000" endA="900" endPos="58000" dir="5400000" sy="-100000" algn="bl" rotWithShape="0"/>
                </a:effectLst>
              </a:defRPr>
            </a:lvl1pPr>
          </a:lstStyle>
          <a:p>
            <a:pPr marL="179388" indent="-179388">
              <a:lnSpc>
                <a:spcPts val="2400"/>
              </a:lnSpc>
              <a:spcBef>
                <a:spcPct val="10000"/>
              </a:spcBef>
              <a:spcAft>
                <a:spcPct val="20000"/>
              </a:spcAft>
              <a:buClr>
                <a:srgbClr val="007000"/>
              </a:buClr>
              <a:defRPr/>
            </a:pPr>
            <a:fld id="{98D6C999-E4D1-45B6-B9C9-62338FBBA8CA}" type="slidenum">
              <a:rPr lang="en-GB" kern="0" smtClean="0">
                <a:solidFill>
                  <a:srgbClr val="007000"/>
                </a:solidFill>
                <a:latin typeface="Arial"/>
              </a:rPr>
              <a:pPr marL="179388" indent="-179388">
                <a:lnSpc>
                  <a:spcPts val="2400"/>
                </a:lnSpc>
                <a:spcBef>
                  <a:spcPct val="10000"/>
                </a:spcBef>
                <a:spcAft>
                  <a:spcPct val="20000"/>
                </a:spcAft>
                <a:buClr>
                  <a:srgbClr val="007000"/>
                </a:buClr>
                <a:defRPr/>
              </a:pPr>
              <a:t>‹nr.›</a:t>
            </a:fld>
            <a:endParaRPr lang="en-GB" kern="0" dirty="0">
              <a:solidFill>
                <a:srgbClr val="007000"/>
              </a:solidFill>
              <a:latin typeface="Arial"/>
            </a:endParaRPr>
          </a:p>
        </p:txBody>
      </p:sp>
    </p:spTree>
    <p:extLst>
      <p:ext uri="{BB962C8B-B14F-4D97-AF65-F5344CB8AC3E}">
        <p14:creationId xmlns:p14="http://schemas.microsoft.com/office/powerpoint/2010/main" val="254670206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Lst>
  <p:hf hdr="0" ftr="0"/>
  <p:txStyles>
    <p:titleStyle>
      <a:lvl1pPr marL="533400" indent="-533400" algn="l" rtl="0" eaLnBrk="1" fontAlgn="base" hangingPunct="1">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ea typeface="+mj-ea"/>
          <a:cs typeface="+mj-cs"/>
        </a:defRPr>
      </a:lvl1pPr>
      <a:lvl2pPr marL="533400" indent="-533400" algn="l" rtl="0" eaLnBrk="1" fontAlgn="base" hangingPunct="1">
        <a:spcBef>
          <a:spcPct val="0"/>
        </a:spcBef>
        <a:spcAft>
          <a:spcPct val="0"/>
        </a:spcAft>
        <a:defRPr sz="2800">
          <a:solidFill>
            <a:srgbClr val="006600"/>
          </a:solidFill>
          <a:effectLst>
            <a:outerShdw blurRad="38100" dist="38100" dir="2700000" algn="tl">
              <a:srgbClr val="C0C0C0"/>
            </a:outerShdw>
          </a:effectLst>
          <a:latin typeface="Arial" charset="0"/>
        </a:defRPr>
      </a:lvl2pPr>
      <a:lvl3pPr marL="533400" indent="-533400" algn="l" rtl="0" eaLnBrk="1" fontAlgn="base" hangingPunct="1">
        <a:spcBef>
          <a:spcPct val="0"/>
        </a:spcBef>
        <a:spcAft>
          <a:spcPct val="0"/>
        </a:spcAft>
        <a:defRPr sz="2800">
          <a:solidFill>
            <a:srgbClr val="006600"/>
          </a:solidFill>
          <a:effectLst>
            <a:outerShdw blurRad="38100" dist="38100" dir="2700000" algn="tl">
              <a:srgbClr val="C0C0C0"/>
            </a:outerShdw>
          </a:effectLst>
          <a:latin typeface="Arial" charset="0"/>
        </a:defRPr>
      </a:lvl3pPr>
      <a:lvl4pPr marL="533400" indent="-533400" algn="l" rtl="0" eaLnBrk="1" fontAlgn="base" hangingPunct="1">
        <a:spcBef>
          <a:spcPct val="0"/>
        </a:spcBef>
        <a:spcAft>
          <a:spcPct val="0"/>
        </a:spcAft>
        <a:defRPr sz="2800">
          <a:solidFill>
            <a:srgbClr val="006600"/>
          </a:solidFill>
          <a:effectLst>
            <a:outerShdw blurRad="38100" dist="38100" dir="2700000" algn="tl">
              <a:srgbClr val="C0C0C0"/>
            </a:outerShdw>
          </a:effectLst>
          <a:latin typeface="Arial" charset="0"/>
        </a:defRPr>
      </a:lvl4pPr>
      <a:lvl5pPr marL="533400" indent="-533400" algn="l" rtl="0" eaLnBrk="1" fontAlgn="base" hangingPunct="1">
        <a:spcBef>
          <a:spcPct val="0"/>
        </a:spcBef>
        <a:spcAft>
          <a:spcPct val="0"/>
        </a:spcAft>
        <a:defRPr sz="2800">
          <a:solidFill>
            <a:srgbClr val="006600"/>
          </a:solidFill>
          <a:effectLst>
            <a:outerShdw blurRad="38100" dist="38100" dir="2700000" algn="tl">
              <a:srgbClr val="C0C0C0"/>
            </a:outerShdw>
          </a:effectLst>
          <a:latin typeface="Arial" charset="0"/>
        </a:defRPr>
      </a:lvl5pPr>
      <a:lvl6pPr marL="9906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6pPr>
      <a:lvl7pPr marL="14478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7pPr>
      <a:lvl8pPr marL="19050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8pPr>
      <a:lvl9pPr marL="23622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9pPr>
    </p:titleStyle>
    <p:bodyStyle>
      <a:lvl1pPr marL="179388" indent="-179388" algn="l" rtl="0" eaLnBrk="1" fontAlgn="base" hangingPunct="1">
        <a:lnSpc>
          <a:spcPts val="2400"/>
        </a:lnSpc>
        <a:spcBef>
          <a:spcPct val="10000"/>
        </a:spcBef>
        <a:spcAft>
          <a:spcPct val="20000"/>
        </a:spcAft>
        <a:buClr>
          <a:srgbClr val="007000"/>
        </a:buClr>
        <a:buChar char="•"/>
        <a:defRPr sz="2400">
          <a:solidFill>
            <a:srgbClr val="007000"/>
          </a:solidFill>
          <a:latin typeface="+mn-lt"/>
          <a:ea typeface="+mn-ea"/>
          <a:cs typeface="+mn-cs"/>
        </a:defRPr>
      </a:lvl1pPr>
      <a:lvl2pPr marL="446088" indent="-177800" algn="l" rtl="0" eaLnBrk="1" fontAlgn="base" hangingPunct="1">
        <a:lnSpc>
          <a:spcPts val="2200"/>
        </a:lnSpc>
        <a:spcBef>
          <a:spcPct val="3000"/>
        </a:spcBef>
        <a:spcAft>
          <a:spcPct val="25000"/>
        </a:spcAft>
        <a:buClr>
          <a:srgbClr val="000000"/>
        </a:buClr>
        <a:buFont typeface="Times" pitchFamily="18" charset="0"/>
        <a:buChar char="•"/>
        <a:defRPr sz="2200">
          <a:solidFill>
            <a:srgbClr val="003300"/>
          </a:solidFill>
          <a:latin typeface="+mn-lt"/>
        </a:defRPr>
      </a:lvl2pPr>
      <a:lvl3pPr marL="719138" indent="-185738" algn="l" rtl="0" eaLnBrk="1" fontAlgn="base" hangingPunct="1">
        <a:lnSpc>
          <a:spcPts val="2100"/>
        </a:lnSpc>
        <a:spcBef>
          <a:spcPct val="3000"/>
        </a:spcBef>
        <a:spcAft>
          <a:spcPct val="25000"/>
        </a:spcAft>
        <a:buClr>
          <a:srgbClr val="007000"/>
        </a:buClr>
        <a:buFont typeface="Times" pitchFamily="18" charset="0"/>
        <a:buChar char="•"/>
        <a:defRPr sz="2000">
          <a:solidFill>
            <a:srgbClr val="007000"/>
          </a:solidFill>
          <a:latin typeface="+mn-lt"/>
        </a:defRPr>
      </a:lvl3pPr>
      <a:lvl4pPr marL="976313" indent="-176213" algn="l" rtl="0" eaLnBrk="1" fontAlgn="base" hangingPunct="1">
        <a:lnSpc>
          <a:spcPts val="2000"/>
        </a:lnSpc>
        <a:spcBef>
          <a:spcPct val="3000"/>
        </a:spcBef>
        <a:spcAft>
          <a:spcPct val="25000"/>
        </a:spcAft>
        <a:buClr>
          <a:srgbClr val="000000"/>
        </a:buClr>
        <a:buChar char="-"/>
        <a:defRPr sz="1900">
          <a:solidFill>
            <a:srgbClr val="003300"/>
          </a:solidFill>
          <a:latin typeface="+mn-lt"/>
        </a:defRPr>
      </a:lvl4pPr>
      <a:lvl5pPr marL="1254125" indent="-176213" algn="l" rtl="0" eaLnBrk="1" fontAlgn="base" hangingPunct="1">
        <a:lnSpc>
          <a:spcPts val="2000"/>
        </a:lnSpc>
        <a:spcBef>
          <a:spcPct val="3000"/>
        </a:spcBef>
        <a:spcAft>
          <a:spcPct val="25000"/>
        </a:spcAft>
        <a:buClr>
          <a:srgbClr val="000000"/>
        </a:buClr>
        <a:buChar char="-"/>
        <a:defRPr>
          <a:solidFill>
            <a:srgbClr val="007000"/>
          </a:solidFill>
          <a:latin typeface="+mn-lt"/>
        </a:defRPr>
      </a:lvl5pPr>
      <a:lvl6pPr marL="20637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6pPr>
      <a:lvl7pPr marL="25209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7pPr>
      <a:lvl8pPr marL="29781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8pPr>
      <a:lvl9pPr marL="34353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 name="Picture 54" descr="C:\Mijn_documenten\Mijn afbeeldingen\Qrossroads poster\ECA_PMS [Converted].tif"/>
          <p:cNvPicPr>
            <a:picLocks noChangeAspect="1" noChangeArrowheads="1"/>
          </p:cNvPicPr>
          <p:nvPr/>
        </p:nvPicPr>
        <p:blipFill>
          <a:blip r:embed="rId9" cstate="print">
            <a:duotone>
              <a:schemeClr val="accent3">
                <a:shade val="45000"/>
                <a:satMod val="135000"/>
              </a:schemeClr>
              <a:prstClr val="white"/>
            </a:duotone>
          </a:blip>
          <a:srcRect/>
          <a:stretch>
            <a:fillRect/>
          </a:stretch>
        </p:blipFill>
        <p:spPr bwMode="auto">
          <a:xfrm>
            <a:off x="714348" y="0"/>
            <a:ext cx="8286808" cy="714332"/>
          </a:xfrm>
          <a:prstGeom prst="rect">
            <a:avLst/>
          </a:prstGeom>
          <a:noFill/>
        </p:spPr>
      </p:pic>
      <p:sp>
        <p:nvSpPr>
          <p:cNvPr id="1027" name="Rectangle 3"/>
          <p:cNvSpPr>
            <a:spLocks noChangeArrowheads="1"/>
          </p:cNvSpPr>
          <p:nvPr/>
        </p:nvSpPr>
        <p:spPr bwMode="auto">
          <a:xfrm>
            <a:off x="0" y="0"/>
            <a:ext cx="9144000" cy="369888"/>
          </a:xfrm>
          <a:prstGeom prst="rect">
            <a:avLst/>
          </a:prstGeom>
          <a:solidFill>
            <a:srgbClr val="006600">
              <a:alpha val="14902"/>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2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006475"/>
            <a:ext cx="9144000"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98340" name="Rectangle 4"/>
          <p:cNvSpPr>
            <a:spLocks noGrp="1" noChangeArrowheads="1"/>
          </p:cNvSpPr>
          <p:nvPr>
            <p:ph type="title"/>
          </p:nvPr>
        </p:nvSpPr>
        <p:spPr bwMode="auto">
          <a:xfrm>
            <a:off x="714375" y="571500"/>
            <a:ext cx="7991475" cy="431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GB" noProof="0" dirty="0" smtClean="0"/>
              <a:t>Change</a:t>
            </a:r>
            <a:r>
              <a:rPr lang="en-GB" dirty="0" smtClean="0"/>
              <a:t> title</a:t>
            </a:r>
          </a:p>
        </p:txBody>
      </p:sp>
      <p:sp>
        <p:nvSpPr>
          <p:cNvPr id="1030" name="Rectangle 5"/>
          <p:cNvSpPr>
            <a:spLocks noGrp="1" noChangeArrowheads="1"/>
          </p:cNvSpPr>
          <p:nvPr>
            <p:ph type="body" idx="1"/>
          </p:nvPr>
        </p:nvSpPr>
        <p:spPr bwMode="auto">
          <a:xfrm>
            <a:off x="714375" y="1428750"/>
            <a:ext cx="78486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de-DE" smtClean="0"/>
              <a:t>First level</a:t>
            </a:r>
          </a:p>
          <a:p>
            <a:pPr lvl="1"/>
            <a:r>
              <a:rPr lang="en-GB" altLang="de-DE" smtClean="0"/>
              <a:t>Second level</a:t>
            </a:r>
          </a:p>
          <a:p>
            <a:pPr lvl="2"/>
            <a:r>
              <a:rPr lang="en-GB" altLang="de-DE" smtClean="0"/>
              <a:t>Third level</a:t>
            </a:r>
          </a:p>
          <a:p>
            <a:pPr lvl="3"/>
            <a:r>
              <a:rPr lang="en-GB" altLang="de-DE" smtClean="0"/>
              <a:t>Fourth level</a:t>
            </a:r>
          </a:p>
          <a:p>
            <a:pPr lvl="4"/>
            <a:r>
              <a:rPr lang="en-GB" altLang="de-DE" smtClean="0"/>
              <a:t>Fifth level</a:t>
            </a:r>
          </a:p>
        </p:txBody>
      </p:sp>
      <p:sp>
        <p:nvSpPr>
          <p:cNvPr id="1031" name="Line 53"/>
          <p:cNvSpPr>
            <a:spLocks noChangeShapeType="1"/>
          </p:cNvSpPr>
          <p:nvPr/>
        </p:nvSpPr>
        <p:spPr bwMode="auto">
          <a:xfrm>
            <a:off x="0" y="357188"/>
            <a:ext cx="9144000" cy="0"/>
          </a:xfrm>
          <a:prstGeom prst="line">
            <a:avLst/>
          </a:prstGeom>
          <a:noFill/>
          <a:ln w="22225">
            <a:solidFill>
              <a:srgbClr val="007000"/>
            </a:solidFill>
            <a:round/>
            <a:headEnd/>
            <a:tailEnd/>
          </a:ln>
          <a:extLst>
            <a:ext uri="{909E8E84-426E-40DD-AFC4-6F175D3DCCD1}">
              <a14:hiddenFill xmlns:a14="http://schemas.microsoft.com/office/drawing/2010/main">
                <a:noFill/>
              </a14:hiddenFill>
            </a:ext>
          </a:extLst>
        </p:spPr>
        <p:txBody>
          <a:bodyPr>
            <a:spAutoFit/>
          </a:bodyPr>
          <a:lstStyle/>
          <a:p>
            <a:pPr eaLnBrk="1" hangingPunct="1"/>
            <a:endParaRPr lang="en-GB">
              <a:solidFill>
                <a:srgbClr val="FFFFFF"/>
              </a:solidFill>
              <a:latin typeface="Arial" pitchFamily="34" charset="0"/>
              <a:cs typeface="Arial" pitchFamily="34" charset="0"/>
            </a:endParaRPr>
          </a:p>
        </p:txBody>
      </p:sp>
      <p:pic>
        <p:nvPicPr>
          <p:cNvPr id="1032" name="Picture 54" descr="C:\Mijn_documenten\Mijn afbeeldingen\Qrossroads poster\ECA_PMS [Converted].tif"/>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75" y="6215063"/>
            <a:ext cx="425608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jdelijke aanduiding voor tekst 7"/>
          <p:cNvSpPr txBox="1">
            <a:spLocks/>
          </p:cNvSpPr>
          <p:nvPr/>
        </p:nvSpPr>
        <p:spPr>
          <a:xfrm>
            <a:off x="8572528" y="6429396"/>
            <a:ext cx="571472" cy="428604"/>
          </a:xfrm>
          <a:prstGeom prst="rect">
            <a:avLst/>
          </a:prstGeom>
        </p:spPr>
        <p:txBody>
          <a:bodyPr/>
          <a:lstStyle>
            <a:lvl1pPr algn="ctr">
              <a:buNone/>
              <a:defRPr sz="1400">
                <a:effectLst>
                  <a:reflection blurRad="6350" stA="60000" endA="900" endPos="58000" dir="5400000" sy="-100000" algn="bl" rotWithShape="0"/>
                </a:effectLst>
              </a:defRPr>
            </a:lvl1pPr>
          </a:lstStyle>
          <a:p>
            <a:pPr marL="179388" indent="-179388">
              <a:lnSpc>
                <a:spcPts val="2400"/>
              </a:lnSpc>
              <a:spcBef>
                <a:spcPct val="10000"/>
              </a:spcBef>
              <a:spcAft>
                <a:spcPct val="20000"/>
              </a:spcAft>
              <a:buClr>
                <a:srgbClr val="007000"/>
              </a:buClr>
              <a:defRPr/>
            </a:pPr>
            <a:fld id="{011CA767-09B6-45BE-AEC1-832842D9C986}" type="slidenum">
              <a:rPr lang="en-GB" kern="0" smtClean="0">
                <a:solidFill>
                  <a:srgbClr val="007000"/>
                </a:solidFill>
                <a:latin typeface="Arial"/>
                <a:cs typeface="Arial" pitchFamily="34" charset="0"/>
              </a:rPr>
              <a:pPr marL="179388" indent="-179388">
                <a:lnSpc>
                  <a:spcPts val="2400"/>
                </a:lnSpc>
                <a:spcBef>
                  <a:spcPct val="10000"/>
                </a:spcBef>
                <a:spcAft>
                  <a:spcPct val="20000"/>
                </a:spcAft>
                <a:buClr>
                  <a:srgbClr val="007000"/>
                </a:buClr>
                <a:defRPr/>
              </a:pPr>
              <a:t>‹nr.›</a:t>
            </a:fld>
            <a:endParaRPr lang="en-GB" kern="0" dirty="0">
              <a:solidFill>
                <a:srgbClr val="007000"/>
              </a:solidFill>
              <a:latin typeface="Arial"/>
              <a:cs typeface="Arial" pitchFamily="34" charset="0"/>
            </a:endParaRPr>
          </a:p>
        </p:txBody>
      </p:sp>
    </p:spTree>
    <p:extLst>
      <p:ext uri="{BB962C8B-B14F-4D97-AF65-F5344CB8AC3E}">
        <p14:creationId xmlns:p14="http://schemas.microsoft.com/office/powerpoint/2010/main" val="2269305711"/>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Lst>
  <p:hf hdr="0" ftr="0"/>
  <p:txStyles>
    <p:titleStyle>
      <a:lvl1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ea typeface="+mj-ea"/>
          <a:cs typeface="+mj-cs"/>
        </a:defRPr>
      </a:lvl1pPr>
      <a:lvl2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2pPr>
      <a:lvl3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3pPr>
      <a:lvl4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4pPr>
      <a:lvl5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5pPr>
      <a:lvl6pPr marL="9906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6pPr>
      <a:lvl7pPr marL="14478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7pPr>
      <a:lvl8pPr marL="19050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8pPr>
      <a:lvl9pPr marL="23622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9pPr>
    </p:titleStyle>
    <p:bodyStyle>
      <a:lvl1pPr marL="179388" indent="-179388" algn="l" rtl="0" eaLnBrk="0" fontAlgn="base" hangingPunct="0">
        <a:lnSpc>
          <a:spcPts val="2400"/>
        </a:lnSpc>
        <a:spcBef>
          <a:spcPct val="10000"/>
        </a:spcBef>
        <a:spcAft>
          <a:spcPct val="20000"/>
        </a:spcAft>
        <a:buClr>
          <a:srgbClr val="007000"/>
        </a:buClr>
        <a:buChar char="•"/>
        <a:defRPr sz="2400">
          <a:solidFill>
            <a:srgbClr val="007000"/>
          </a:solidFill>
          <a:latin typeface="+mn-lt"/>
          <a:ea typeface="+mn-ea"/>
          <a:cs typeface="+mn-cs"/>
        </a:defRPr>
      </a:lvl1pPr>
      <a:lvl2pPr marL="446088" indent="-177800" algn="l" rtl="0" eaLnBrk="0" fontAlgn="base" hangingPunct="0">
        <a:lnSpc>
          <a:spcPts val="2200"/>
        </a:lnSpc>
        <a:spcBef>
          <a:spcPct val="3000"/>
        </a:spcBef>
        <a:spcAft>
          <a:spcPct val="25000"/>
        </a:spcAft>
        <a:buClr>
          <a:srgbClr val="000000"/>
        </a:buClr>
        <a:buFont typeface="Times" pitchFamily="18" charset="0"/>
        <a:buChar char="•"/>
        <a:defRPr sz="2200">
          <a:solidFill>
            <a:srgbClr val="003300"/>
          </a:solidFill>
          <a:latin typeface="+mn-lt"/>
        </a:defRPr>
      </a:lvl2pPr>
      <a:lvl3pPr marL="719138" indent="-185738" algn="l" rtl="0" eaLnBrk="0" fontAlgn="base" hangingPunct="0">
        <a:lnSpc>
          <a:spcPts val="2100"/>
        </a:lnSpc>
        <a:spcBef>
          <a:spcPct val="3000"/>
        </a:spcBef>
        <a:spcAft>
          <a:spcPct val="25000"/>
        </a:spcAft>
        <a:buClr>
          <a:srgbClr val="007000"/>
        </a:buClr>
        <a:buFont typeface="Times" pitchFamily="18" charset="0"/>
        <a:buChar char="•"/>
        <a:defRPr sz="2000">
          <a:solidFill>
            <a:srgbClr val="007000"/>
          </a:solidFill>
          <a:latin typeface="+mn-lt"/>
        </a:defRPr>
      </a:lvl3pPr>
      <a:lvl4pPr marL="976313" indent="-176213" algn="l" rtl="0" eaLnBrk="0" fontAlgn="base" hangingPunct="0">
        <a:lnSpc>
          <a:spcPts val="2000"/>
        </a:lnSpc>
        <a:spcBef>
          <a:spcPct val="3000"/>
        </a:spcBef>
        <a:spcAft>
          <a:spcPct val="25000"/>
        </a:spcAft>
        <a:buClr>
          <a:srgbClr val="000000"/>
        </a:buClr>
        <a:buChar char="-"/>
        <a:defRPr sz="1900">
          <a:solidFill>
            <a:srgbClr val="003300"/>
          </a:solidFill>
          <a:latin typeface="+mn-lt"/>
        </a:defRPr>
      </a:lvl4pPr>
      <a:lvl5pPr marL="1254125" indent="-176213" algn="l" rtl="0" eaLnBrk="0" fontAlgn="base" hangingPunct="0">
        <a:lnSpc>
          <a:spcPts val="2000"/>
        </a:lnSpc>
        <a:spcBef>
          <a:spcPct val="3000"/>
        </a:spcBef>
        <a:spcAft>
          <a:spcPct val="25000"/>
        </a:spcAft>
        <a:buClr>
          <a:srgbClr val="000000"/>
        </a:buClr>
        <a:buChar char="-"/>
        <a:defRPr>
          <a:solidFill>
            <a:srgbClr val="007000"/>
          </a:solidFill>
          <a:latin typeface="+mn-lt"/>
        </a:defRPr>
      </a:lvl5pPr>
      <a:lvl6pPr marL="20637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6pPr>
      <a:lvl7pPr marL="25209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7pPr>
      <a:lvl8pPr marL="29781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8pPr>
      <a:lvl9pPr marL="34353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 name="Picture 54" descr="C:\Mijn_documenten\Mijn afbeeldingen\Qrossroads poster\ECA_PMS [Converted].tif"/>
          <p:cNvPicPr>
            <a:picLocks noChangeAspect="1" noChangeArrowheads="1"/>
          </p:cNvPicPr>
          <p:nvPr/>
        </p:nvPicPr>
        <p:blipFill>
          <a:blip r:embed="rId9" cstate="print">
            <a:duotone>
              <a:schemeClr val="accent3">
                <a:shade val="45000"/>
                <a:satMod val="135000"/>
              </a:schemeClr>
              <a:prstClr val="white"/>
            </a:duotone>
          </a:blip>
          <a:srcRect/>
          <a:stretch>
            <a:fillRect/>
          </a:stretch>
        </p:blipFill>
        <p:spPr bwMode="auto">
          <a:xfrm>
            <a:off x="714348" y="0"/>
            <a:ext cx="8286808" cy="714332"/>
          </a:xfrm>
          <a:prstGeom prst="rect">
            <a:avLst/>
          </a:prstGeom>
          <a:noFill/>
        </p:spPr>
      </p:pic>
      <p:sp>
        <p:nvSpPr>
          <p:cNvPr id="1027" name="Rectangle 3"/>
          <p:cNvSpPr>
            <a:spLocks noChangeArrowheads="1"/>
          </p:cNvSpPr>
          <p:nvPr/>
        </p:nvSpPr>
        <p:spPr bwMode="auto">
          <a:xfrm>
            <a:off x="0" y="0"/>
            <a:ext cx="9144000" cy="369888"/>
          </a:xfrm>
          <a:prstGeom prst="rect">
            <a:avLst/>
          </a:prstGeom>
          <a:solidFill>
            <a:srgbClr val="006600">
              <a:alpha val="14902"/>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2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006475"/>
            <a:ext cx="9144000"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98340" name="Rectangle 4"/>
          <p:cNvSpPr>
            <a:spLocks noGrp="1" noChangeArrowheads="1"/>
          </p:cNvSpPr>
          <p:nvPr>
            <p:ph type="title"/>
          </p:nvPr>
        </p:nvSpPr>
        <p:spPr bwMode="auto">
          <a:xfrm>
            <a:off x="714375" y="571500"/>
            <a:ext cx="7991475" cy="431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GB" noProof="0" dirty="0" smtClean="0"/>
              <a:t>Change</a:t>
            </a:r>
            <a:r>
              <a:rPr lang="en-GB" dirty="0" smtClean="0"/>
              <a:t> title</a:t>
            </a:r>
          </a:p>
        </p:txBody>
      </p:sp>
      <p:sp>
        <p:nvSpPr>
          <p:cNvPr id="1030" name="Rectangle 5"/>
          <p:cNvSpPr>
            <a:spLocks noGrp="1" noChangeArrowheads="1"/>
          </p:cNvSpPr>
          <p:nvPr>
            <p:ph type="body" idx="1"/>
          </p:nvPr>
        </p:nvSpPr>
        <p:spPr bwMode="auto">
          <a:xfrm>
            <a:off x="714375" y="1428750"/>
            <a:ext cx="78486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de-DE" smtClean="0"/>
              <a:t>First level</a:t>
            </a:r>
          </a:p>
          <a:p>
            <a:pPr lvl="1"/>
            <a:r>
              <a:rPr lang="en-GB" altLang="de-DE" smtClean="0"/>
              <a:t>Second level</a:t>
            </a:r>
          </a:p>
          <a:p>
            <a:pPr lvl="2"/>
            <a:r>
              <a:rPr lang="en-GB" altLang="de-DE" smtClean="0"/>
              <a:t>Third level</a:t>
            </a:r>
          </a:p>
          <a:p>
            <a:pPr lvl="3"/>
            <a:r>
              <a:rPr lang="en-GB" altLang="de-DE" smtClean="0"/>
              <a:t>Fourth level</a:t>
            </a:r>
          </a:p>
          <a:p>
            <a:pPr lvl="4"/>
            <a:r>
              <a:rPr lang="en-GB" altLang="de-DE" smtClean="0"/>
              <a:t>Fifth level</a:t>
            </a:r>
          </a:p>
        </p:txBody>
      </p:sp>
      <p:sp>
        <p:nvSpPr>
          <p:cNvPr id="1031" name="Line 53"/>
          <p:cNvSpPr>
            <a:spLocks noChangeShapeType="1"/>
          </p:cNvSpPr>
          <p:nvPr/>
        </p:nvSpPr>
        <p:spPr bwMode="auto">
          <a:xfrm>
            <a:off x="0" y="357188"/>
            <a:ext cx="9144000" cy="0"/>
          </a:xfrm>
          <a:prstGeom prst="line">
            <a:avLst/>
          </a:prstGeom>
          <a:noFill/>
          <a:ln w="22225">
            <a:solidFill>
              <a:srgbClr val="007000"/>
            </a:solidFill>
            <a:round/>
            <a:headEnd/>
            <a:tailEnd/>
          </a:ln>
          <a:extLst>
            <a:ext uri="{909E8E84-426E-40DD-AFC4-6F175D3DCCD1}">
              <a14:hiddenFill xmlns:a14="http://schemas.microsoft.com/office/drawing/2010/main">
                <a:noFill/>
              </a14:hiddenFill>
            </a:ext>
          </a:extLst>
        </p:spPr>
        <p:txBody>
          <a:bodyPr>
            <a:spAutoFit/>
          </a:bodyPr>
          <a:lstStyle/>
          <a:p>
            <a:pPr eaLnBrk="1" hangingPunct="1"/>
            <a:endParaRPr lang="en-GB">
              <a:solidFill>
                <a:srgbClr val="FFFFFF"/>
              </a:solidFill>
              <a:latin typeface="Arial" pitchFamily="34" charset="0"/>
              <a:cs typeface="Arial" pitchFamily="34" charset="0"/>
            </a:endParaRPr>
          </a:p>
        </p:txBody>
      </p:sp>
      <p:pic>
        <p:nvPicPr>
          <p:cNvPr id="1032" name="Picture 54" descr="C:\Mijn_documenten\Mijn afbeeldingen\Qrossroads poster\ECA_PMS [Converted].tif"/>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75" y="6215063"/>
            <a:ext cx="425608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jdelijke aanduiding voor tekst 7"/>
          <p:cNvSpPr txBox="1">
            <a:spLocks/>
          </p:cNvSpPr>
          <p:nvPr/>
        </p:nvSpPr>
        <p:spPr>
          <a:xfrm>
            <a:off x="8572528" y="6429396"/>
            <a:ext cx="571472" cy="428604"/>
          </a:xfrm>
          <a:prstGeom prst="rect">
            <a:avLst/>
          </a:prstGeom>
        </p:spPr>
        <p:txBody>
          <a:bodyPr/>
          <a:lstStyle>
            <a:lvl1pPr algn="ctr">
              <a:buNone/>
              <a:defRPr sz="1400">
                <a:effectLst>
                  <a:reflection blurRad="6350" stA="60000" endA="900" endPos="58000" dir="5400000" sy="-100000" algn="bl" rotWithShape="0"/>
                </a:effectLst>
              </a:defRPr>
            </a:lvl1pPr>
          </a:lstStyle>
          <a:p>
            <a:pPr marL="179388" indent="-179388">
              <a:lnSpc>
                <a:spcPts val="2400"/>
              </a:lnSpc>
              <a:spcBef>
                <a:spcPct val="10000"/>
              </a:spcBef>
              <a:spcAft>
                <a:spcPct val="20000"/>
              </a:spcAft>
              <a:buClr>
                <a:srgbClr val="007000"/>
              </a:buClr>
              <a:defRPr/>
            </a:pPr>
            <a:fld id="{011CA767-09B6-45BE-AEC1-832842D9C986}" type="slidenum">
              <a:rPr lang="en-GB" kern="0" smtClean="0">
                <a:solidFill>
                  <a:srgbClr val="007000"/>
                </a:solidFill>
                <a:latin typeface="Arial"/>
                <a:cs typeface="Arial" pitchFamily="34" charset="0"/>
              </a:rPr>
              <a:pPr marL="179388" indent="-179388">
                <a:lnSpc>
                  <a:spcPts val="2400"/>
                </a:lnSpc>
                <a:spcBef>
                  <a:spcPct val="10000"/>
                </a:spcBef>
                <a:spcAft>
                  <a:spcPct val="20000"/>
                </a:spcAft>
                <a:buClr>
                  <a:srgbClr val="007000"/>
                </a:buClr>
                <a:defRPr/>
              </a:pPr>
              <a:t>‹nr.›</a:t>
            </a:fld>
            <a:endParaRPr lang="en-GB" kern="0" dirty="0">
              <a:solidFill>
                <a:srgbClr val="007000"/>
              </a:solidFill>
              <a:latin typeface="Arial"/>
              <a:cs typeface="Arial" pitchFamily="34" charset="0"/>
            </a:endParaRPr>
          </a:p>
        </p:txBody>
      </p:sp>
    </p:spTree>
    <p:extLst>
      <p:ext uri="{BB962C8B-B14F-4D97-AF65-F5344CB8AC3E}">
        <p14:creationId xmlns:p14="http://schemas.microsoft.com/office/powerpoint/2010/main" val="545488295"/>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Lst>
  <p:hf hdr="0" ftr="0"/>
  <p:txStyles>
    <p:titleStyle>
      <a:lvl1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ea typeface="+mj-ea"/>
          <a:cs typeface="+mj-cs"/>
        </a:defRPr>
      </a:lvl1pPr>
      <a:lvl2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2pPr>
      <a:lvl3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3pPr>
      <a:lvl4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4pPr>
      <a:lvl5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5pPr>
      <a:lvl6pPr marL="9906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6pPr>
      <a:lvl7pPr marL="14478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7pPr>
      <a:lvl8pPr marL="19050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8pPr>
      <a:lvl9pPr marL="23622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9pPr>
    </p:titleStyle>
    <p:bodyStyle>
      <a:lvl1pPr marL="179388" indent="-179388" algn="l" rtl="0" eaLnBrk="0" fontAlgn="base" hangingPunct="0">
        <a:lnSpc>
          <a:spcPts val="2400"/>
        </a:lnSpc>
        <a:spcBef>
          <a:spcPct val="10000"/>
        </a:spcBef>
        <a:spcAft>
          <a:spcPct val="20000"/>
        </a:spcAft>
        <a:buClr>
          <a:srgbClr val="007000"/>
        </a:buClr>
        <a:buChar char="•"/>
        <a:defRPr sz="2400">
          <a:solidFill>
            <a:srgbClr val="007000"/>
          </a:solidFill>
          <a:latin typeface="+mn-lt"/>
          <a:ea typeface="+mn-ea"/>
          <a:cs typeface="+mn-cs"/>
        </a:defRPr>
      </a:lvl1pPr>
      <a:lvl2pPr marL="446088" indent="-177800" algn="l" rtl="0" eaLnBrk="0" fontAlgn="base" hangingPunct="0">
        <a:lnSpc>
          <a:spcPts val="2200"/>
        </a:lnSpc>
        <a:spcBef>
          <a:spcPct val="3000"/>
        </a:spcBef>
        <a:spcAft>
          <a:spcPct val="25000"/>
        </a:spcAft>
        <a:buClr>
          <a:srgbClr val="000000"/>
        </a:buClr>
        <a:buFont typeface="Times" pitchFamily="18" charset="0"/>
        <a:buChar char="•"/>
        <a:defRPr sz="2200">
          <a:solidFill>
            <a:srgbClr val="003300"/>
          </a:solidFill>
          <a:latin typeface="+mn-lt"/>
        </a:defRPr>
      </a:lvl2pPr>
      <a:lvl3pPr marL="719138" indent="-185738" algn="l" rtl="0" eaLnBrk="0" fontAlgn="base" hangingPunct="0">
        <a:lnSpc>
          <a:spcPts val="2100"/>
        </a:lnSpc>
        <a:spcBef>
          <a:spcPct val="3000"/>
        </a:spcBef>
        <a:spcAft>
          <a:spcPct val="25000"/>
        </a:spcAft>
        <a:buClr>
          <a:srgbClr val="007000"/>
        </a:buClr>
        <a:buFont typeface="Times" pitchFamily="18" charset="0"/>
        <a:buChar char="•"/>
        <a:defRPr sz="2000">
          <a:solidFill>
            <a:srgbClr val="007000"/>
          </a:solidFill>
          <a:latin typeface="+mn-lt"/>
        </a:defRPr>
      </a:lvl3pPr>
      <a:lvl4pPr marL="976313" indent="-176213" algn="l" rtl="0" eaLnBrk="0" fontAlgn="base" hangingPunct="0">
        <a:lnSpc>
          <a:spcPts val="2000"/>
        </a:lnSpc>
        <a:spcBef>
          <a:spcPct val="3000"/>
        </a:spcBef>
        <a:spcAft>
          <a:spcPct val="25000"/>
        </a:spcAft>
        <a:buClr>
          <a:srgbClr val="000000"/>
        </a:buClr>
        <a:buChar char="-"/>
        <a:defRPr sz="1900">
          <a:solidFill>
            <a:srgbClr val="003300"/>
          </a:solidFill>
          <a:latin typeface="+mn-lt"/>
        </a:defRPr>
      </a:lvl4pPr>
      <a:lvl5pPr marL="1254125" indent="-176213" algn="l" rtl="0" eaLnBrk="0" fontAlgn="base" hangingPunct="0">
        <a:lnSpc>
          <a:spcPts val="2000"/>
        </a:lnSpc>
        <a:spcBef>
          <a:spcPct val="3000"/>
        </a:spcBef>
        <a:spcAft>
          <a:spcPct val="25000"/>
        </a:spcAft>
        <a:buClr>
          <a:srgbClr val="000000"/>
        </a:buClr>
        <a:buChar char="-"/>
        <a:defRPr>
          <a:solidFill>
            <a:srgbClr val="007000"/>
          </a:solidFill>
          <a:latin typeface="+mn-lt"/>
        </a:defRPr>
      </a:lvl5pPr>
      <a:lvl6pPr marL="20637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6pPr>
      <a:lvl7pPr marL="25209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7pPr>
      <a:lvl8pPr marL="29781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8pPr>
      <a:lvl9pPr marL="34353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 name="Picture 54" descr="C:\Mijn_documenten\Mijn afbeeldingen\Qrossroads poster\ECA_PMS [Converted].tif"/>
          <p:cNvPicPr>
            <a:picLocks noChangeAspect="1" noChangeArrowheads="1"/>
          </p:cNvPicPr>
          <p:nvPr/>
        </p:nvPicPr>
        <p:blipFill>
          <a:blip r:embed="rId9" cstate="print">
            <a:duotone>
              <a:schemeClr val="accent3">
                <a:shade val="45000"/>
                <a:satMod val="135000"/>
              </a:schemeClr>
              <a:prstClr val="white"/>
            </a:duotone>
          </a:blip>
          <a:srcRect/>
          <a:stretch>
            <a:fillRect/>
          </a:stretch>
        </p:blipFill>
        <p:spPr bwMode="auto">
          <a:xfrm>
            <a:off x="714348" y="0"/>
            <a:ext cx="8286808" cy="714332"/>
          </a:xfrm>
          <a:prstGeom prst="rect">
            <a:avLst/>
          </a:prstGeom>
          <a:noFill/>
        </p:spPr>
      </p:pic>
      <p:sp>
        <p:nvSpPr>
          <p:cNvPr id="1027" name="Rectangle 3"/>
          <p:cNvSpPr>
            <a:spLocks noChangeArrowheads="1"/>
          </p:cNvSpPr>
          <p:nvPr/>
        </p:nvSpPr>
        <p:spPr bwMode="auto">
          <a:xfrm>
            <a:off x="0" y="0"/>
            <a:ext cx="9144000" cy="369888"/>
          </a:xfrm>
          <a:prstGeom prst="rect">
            <a:avLst/>
          </a:prstGeom>
          <a:solidFill>
            <a:srgbClr val="006600">
              <a:alpha val="14902"/>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2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006475"/>
            <a:ext cx="9144000"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98340" name="Rectangle 4"/>
          <p:cNvSpPr>
            <a:spLocks noGrp="1" noChangeArrowheads="1"/>
          </p:cNvSpPr>
          <p:nvPr>
            <p:ph type="title"/>
          </p:nvPr>
        </p:nvSpPr>
        <p:spPr bwMode="auto">
          <a:xfrm>
            <a:off x="714375" y="571500"/>
            <a:ext cx="7991475" cy="431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GB" noProof="0" dirty="0" smtClean="0"/>
              <a:t>Change</a:t>
            </a:r>
            <a:r>
              <a:rPr lang="en-GB" dirty="0" smtClean="0"/>
              <a:t> title</a:t>
            </a:r>
          </a:p>
        </p:txBody>
      </p:sp>
      <p:sp>
        <p:nvSpPr>
          <p:cNvPr id="1030" name="Rectangle 5"/>
          <p:cNvSpPr>
            <a:spLocks noGrp="1" noChangeArrowheads="1"/>
          </p:cNvSpPr>
          <p:nvPr>
            <p:ph type="body" idx="1"/>
          </p:nvPr>
        </p:nvSpPr>
        <p:spPr bwMode="auto">
          <a:xfrm>
            <a:off x="714375" y="1428750"/>
            <a:ext cx="78486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de-DE" smtClean="0"/>
              <a:t>First level</a:t>
            </a:r>
          </a:p>
          <a:p>
            <a:pPr lvl="1"/>
            <a:r>
              <a:rPr lang="en-GB" altLang="de-DE" smtClean="0"/>
              <a:t>Second level</a:t>
            </a:r>
          </a:p>
          <a:p>
            <a:pPr lvl="2"/>
            <a:r>
              <a:rPr lang="en-GB" altLang="de-DE" smtClean="0"/>
              <a:t>Third level</a:t>
            </a:r>
          </a:p>
          <a:p>
            <a:pPr lvl="3"/>
            <a:r>
              <a:rPr lang="en-GB" altLang="de-DE" smtClean="0"/>
              <a:t>Fourth level</a:t>
            </a:r>
          </a:p>
          <a:p>
            <a:pPr lvl="4"/>
            <a:r>
              <a:rPr lang="en-GB" altLang="de-DE" smtClean="0"/>
              <a:t>Fifth level</a:t>
            </a:r>
          </a:p>
        </p:txBody>
      </p:sp>
      <p:sp>
        <p:nvSpPr>
          <p:cNvPr id="1031" name="Line 53"/>
          <p:cNvSpPr>
            <a:spLocks noChangeShapeType="1"/>
          </p:cNvSpPr>
          <p:nvPr/>
        </p:nvSpPr>
        <p:spPr bwMode="auto">
          <a:xfrm>
            <a:off x="0" y="357188"/>
            <a:ext cx="9144000" cy="0"/>
          </a:xfrm>
          <a:prstGeom prst="line">
            <a:avLst/>
          </a:prstGeom>
          <a:noFill/>
          <a:ln w="22225">
            <a:solidFill>
              <a:srgbClr val="007000"/>
            </a:solidFill>
            <a:round/>
            <a:headEnd/>
            <a:tailEnd/>
          </a:ln>
          <a:extLst>
            <a:ext uri="{909E8E84-426E-40DD-AFC4-6F175D3DCCD1}">
              <a14:hiddenFill xmlns:a14="http://schemas.microsoft.com/office/drawing/2010/main">
                <a:noFill/>
              </a14:hiddenFill>
            </a:ext>
          </a:extLst>
        </p:spPr>
        <p:txBody>
          <a:bodyPr>
            <a:spAutoFit/>
          </a:bodyPr>
          <a:lstStyle/>
          <a:p>
            <a:pPr eaLnBrk="1" hangingPunct="1"/>
            <a:endParaRPr lang="en-GB">
              <a:solidFill>
                <a:srgbClr val="FFFFFF"/>
              </a:solidFill>
              <a:latin typeface="Arial" pitchFamily="34" charset="0"/>
              <a:cs typeface="Arial" pitchFamily="34" charset="0"/>
            </a:endParaRPr>
          </a:p>
        </p:txBody>
      </p:sp>
      <p:pic>
        <p:nvPicPr>
          <p:cNvPr id="1032" name="Picture 54" descr="C:\Mijn_documenten\Mijn afbeeldingen\Qrossroads poster\ECA_PMS [Converted].tif"/>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75" y="6215063"/>
            <a:ext cx="425608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jdelijke aanduiding voor tekst 7"/>
          <p:cNvSpPr txBox="1">
            <a:spLocks/>
          </p:cNvSpPr>
          <p:nvPr/>
        </p:nvSpPr>
        <p:spPr>
          <a:xfrm>
            <a:off x="8572528" y="6429396"/>
            <a:ext cx="571472" cy="428604"/>
          </a:xfrm>
          <a:prstGeom prst="rect">
            <a:avLst/>
          </a:prstGeom>
        </p:spPr>
        <p:txBody>
          <a:bodyPr/>
          <a:lstStyle>
            <a:lvl1pPr algn="ctr">
              <a:buNone/>
              <a:defRPr sz="1400">
                <a:effectLst>
                  <a:reflection blurRad="6350" stA="60000" endA="900" endPos="58000" dir="5400000" sy="-100000" algn="bl" rotWithShape="0"/>
                </a:effectLst>
              </a:defRPr>
            </a:lvl1pPr>
          </a:lstStyle>
          <a:p>
            <a:pPr marL="179388" indent="-179388">
              <a:lnSpc>
                <a:spcPts val="2400"/>
              </a:lnSpc>
              <a:spcBef>
                <a:spcPct val="10000"/>
              </a:spcBef>
              <a:spcAft>
                <a:spcPct val="20000"/>
              </a:spcAft>
              <a:buClr>
                <a:srgbClr val="007000"/>
              </a:buClr>
              <a:defRPr/>
            </a:pPr>
            <a:fld id="{011CA767-09B6-45BE-AEC1-832842D9C986}" type="slidenum">
              <a:rPr lang="en-GB" kern="0" smtClean="0">
                <a:solidFill>
                  <a:srgbClr val="007000"/>
                </a:solidFill>
                <a:latin typeface="Arial"/>
                <a:cs typeface="Arial" pitchFamily="34" charset="0"/>
              </a:rPr>
              <a:pPr marL="179388" indent="-179388">
                <a:lnSpc>
                  <a:spcPts val="2400"/>
                </a:lnSpc>
                <a:spcBef>
                  <a:spcPct val="10000"/>
                </a:spcBef>
                <a:spcAft>
                  <a:spcPct val="20000"/>
                </a:spcAft>
                <a:buClr>
                  <a:srgbClr val="007000"/>
                </a:buClr>
                <a:defRPr/>
              </a:pPr>
              <a:t>‹nr.›</a:t>
            </a:fld>
            <a:endParaRPr lang="en-GB" kern="0" dirty="0">
              <a:solidFill>
                <a:srgbClr val="007000"/>
              </a:solidFill>
              <a:latin typeface="Arial"/>
              <a:cs typeface="Arial" pitchFamily="34" charset="0"/>
            </a:endParaRPr>
          </a:p>
        </p:txBody>
      </p:sp>
    </p:spTree>
    <p:extLst>
      <p:ext uri="{BB962C8B-B14F-4D97-AF65-F5344CB8AC3E}">
        <p14:creationId xmlns:p14="http://schemas.microsoft.com/office/powerpoint/2010/main" val="4181591475"/>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Lst>
  <p:hf hdr="0" ftr="0"/>
  <p:txStyles>
    <p:titleStyle>
      <a:lvl1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ea typeface="+mj-ea"/>
          <a:cs typeface="+mj-cs"/>
        </a:defRPr>
      </a:lvl1pPr>
      <a:lvl2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2pPr>
      <a:lvl3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3pPr>
      <a:lvl4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4pPr>
      <a:lvl5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5pPr>
      <a:lvl6pPr marL="9906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6pPr>
      <a:lvl7pPr marL="14478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7pPr>
      <a:lvl8pPr marL="19050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8pPr>
      <a:lvl9pPr marL="23622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9pPr>
    </p:titleStyle>
    <p:bodyStyle>
      <a:lvl1pPr marL="179388" indent="-179388" algn="l" rtl="0" eaLnBrk="0" fontAlgn="base" hangingPunct="0">
        <a:lnSpc>
          <a:spcPts val="2400"/>
        </a:lnSpc>
        <a:spcBef>
          <a:spcPct val="10000"/>
        </a:spcBef>
        <a:spcAft>
          <a:spcPct val="20000"/>
        </a:spcAft>
        <a:buClr>
          <a:srgbClr val="007000"/>
        </a:buClr>
        <a:buChar char="•"/>
        <a:defRPr sz="2400">
          <a:solidFill>
            <a:srgbClr val="007000"/>
          </a:solidFill>
          <a:latin typeface="+mn-lt"/>
          <a:ea typeface="+mn-ea"/>
          <a:cs typeface="+mn-cs"/>
        </a:defRPr>
      </a:lvl1pPr>
      <a:lvl2pPr marL="446088" indent="-177800" algn="l" rtl="0" eaLnBrk="0" fontAlgn="base" hangingPunct="0">
        <a:lnSpc>
          <a:spcPts val="2200"/>
        </a:lnSpc>
        <a:spcBef>
          <a:spcPct val="3000"/>
        </a:spcBef>
        <a:spcAft>
          <a:spcPct val="25000"/>
        </a:spcAft>
        <a:buClr>
          <a:srgbClr val="000000"/>
        </a:buClr>
        <a:buFont typeface="Times" pitchFamily="18" charset="0"/>
        <a:buChar char="•"/>
        <a:defRPr sz="2200">
          <a:solidFill>
            <a:srgbClr val="003300"/>
          </a:solidFill>
          <a:latin typeface="+mn-lt"/>
        </a:defRPr>
      </a:lvl2pPr>
      <a:lvl3pPr marL="719138" indent="-185738" algn="l" rtl="0" eaLnBrk="0" fontAlgn="base" hangingPunct="0">
        <a:lnSpc>
          <a:spcPts val="2100"/>
        </a:lnSpc>
        <a:spcBef>
          <a:spcPct val="3000"/>
        </a:spcBef>
        <a:spcAft>
          <a:spcPct val="25000"/>
        </a:spcAft>
        <a:buClr>
          <a:srgbClr val="007000"/>
        </a:buClr>
        <a:buFont typeface="Times" pitchFamily="18" charset="0"/>
        <a:buChar char="•"/>
        <a:defRPr sz="2000">
          <a:solidFill>
            <a:srgbClr val="007000"/>
          </a:solidFill>
          <a:latin typeface="+mn-lt"/>
        </a:defRPr>
      </a:lvl3pPr>
      <a:lvl4pPr marL="976313" indent="-176213" algn="l" rtl="0" eaLnBrk="0" fontAlgn="base" hangingPunct="0">
        <a:lnSpc>
          <a:spcPts val="2000"/>
        </a:lnSpc>
        <a:spcBef>
          <a:spcPct val="3000"/>
        </a:spcBef>
        <a:spcAft>
          <a:spcPct val="25000"/>
        </a:spcAft>
        <a:buClr>
          <a:srgbClr val="000000"/>
        </a:buClr>
        <a:buChar char="-"/>
        <a:defRPr sz="1900">
          <a:solidFill>
            <a:srgbClr val="003300"/>
          </a:solidFill>
          <a:latin typeface="+mn-lt"/>
        </a:defRPr>
      </a:lvl4pPr>
      <a:lvl5pPr marL="1254125" indent="-176213" algn="l" rtl="0" eaLnBrk="0" fontAlgn="base" hangingPunct="0">
        <a:lnSpc>
          <a:spcPts val="2000"/>
        </a:lnSpc>
        <a:spcBef>
          <a:spcPct val="3000"/>
        </a:spcBef>
        <a:spcAft>
          <a:spcPct val="25000"/>
        </a:spcAft>
        <a:buClr>
          <a:srgbClr val="000000"/>
        </a:buClr>
        <a:buChar char="-"/>
        <a:defRPr>
          <a:solidFill>
            <a:srgbClr val="007000"/>
          </a:solidFill>
          <a:latin typeface="+mn-lt"/>
        </a:defRPr>
      </a:lvl5pPr>
      <a:lvl6pPr marL="20637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6pPr>
      <a:lvl7pPr marL="25209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7pPr>
      <a:lvl8pPr marL="29781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8pPr>
      <a:lvl9pPr marL="34353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 name="Picture 54" descr="C:\Mijn_documenten\Mijn afbeeldingen\Qrossroads poster\ECA_PMS [Converted].tif"/>
          <p:cNvPicPr>
            <a:picLocks noChangeAspect="1" noChangeArrowheads="1"/>
          </p:cNvPicPr>
          <p:nvPr/>
        </p:nvPicPr>
        <p:blipFill>
          <a:blip r:embed="rId9" cstate="print">
            <a:duotone>
              <a:schemeClr val="accent3">
                <a:shade val="45000"/>
                <a:satMod val="135000"/>
              </a:schemeClr>
              <a:prstClr val="white"/>
            </a:duotone>
          </a:blip>
          <a:srcRect/>
          <a:stretch>
            <a:fillRect/>
          </a:stretch>
        </p:blipFill>
        <p:spPr bwMode="auto">
          <a:xfrm>
            <a:off x="714348" y="0"/>
            <a:ext cx="8286808" cy="714332"/>
          </a:xfrm>
          <a:prstGeom prst="rect">
            <a:avLst/>
          </a:prstGeom>
          <a:noFill/>
        </p:spPr>
      </p:pic>
      <p:sp>
        <p:nvSpPr>
          <p:cNvPr id="1027" name="Rectangle 3"/>
          <p:cNvSpPr>
            <a:spLocks noChangeArrowheads="1"/>
          </p:cNvSpPr>
          <p:nvPr/>
        </p:nvSpPr>
        <p:spPr bwMode="auto">
          <a:xfrm>
            <a:off x="0" y="0"/>
            <a:ext cx="9144000" cy="369888"/>
          </a:xfrm>
          <a:prstGeom prst="rect">
            <a:avLst/>
          </a:prstGeom>
          <a:solidFill>
            <a:srgbClr val="006600">
              <a:alpha val="14902"/>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2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006475"/>
            <a:ext cx="9144000"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98340" name="Rectangle 4"/>
          <p:cNvSpPr>
            <a:spLocks noGrp="1" noChangeArrowheads="1"/>
          </p:cNvSpPr>
          <p:nvPr>
            <p:ph type="title"/>
          </p:nvPr>
        </p:nvSpPr>
        <p:spPr bwMode="auto">
          <a:xfrm>
            <a:off x="714375" y="571500"/>
            <a:ext cx="7991475" cy="431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GB" noProof="0" dirty="0" smtClean="0"/>
              <a:t>Change</a:t>
            </a:r>
            <a:r>
              <a:rPr lang="en-GB" dirty="0" smtClean="0"/>
              <a:t> title</a:t>
            </a:r>
          </a:p>
        </p:txBody>
      </p:sp>
      <p:sp>
        <p:nvSpPr>
          <p:cNvPr id="1030" name="Rectangle 5"/>
          <p:cNvSpPr>
            <a:spLocks noGrp="1" noChangeArrowheads="1"/>
          </p:cNvSpPr>
          <p:nvPr>
            <p:ph type="body" idx="1"/>
          </p:nvPr>
        </p:nvSpPr>
        <p:spPr bwMode="auto">
          <a:xfrm>
            <a:off x="714375" y="1428750"/>
            <a:ext cx="78486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de-DE" smtClean="0"/>
              <a:t>First level</a:t>
            </a:r>
          </a:p>
          <a:p>
            <a:pPr lvl="1"/>
            <a:r>
              <a:rPr lang="en-GB" altLang="de-DE" smtClean="0"/>
              <a:t>Second level</a:t>
            </a:r>
          </a:p>
          <a:p>
            <a:pPr lvl="2"/>
            <a:r>
              <a:rPr lang="en-GB" altLang="de-DE" smtClean="0"/>
              <a:t>Third level</a:t>
            </a:r>
          </a:p>
          <a:p>
            <a:pPr lvl="3"/>
            <a:r>
              <a:rPr lang="en-GB" altLang="de-DE" smtClean="0"/>
              <a:t>Fourth level</a:t>
            </a:r>
          </a:p>
          <a:p>
            <a:pPr lvl="4"/>
            <a:r>
              <a:rPr lang="en-GB" altLang="de-DE" smtClean="0"/>
              <a:t>Fifth level</a:t>
            </a:r>
          </a:p>
        </p:txBody>
      </p:sp>
      <p:sp>
        <p:nvSpPr>
          <p:cNvPr id="1031" name="Line 53"/>
          <p:cNvSpPr>
            <a:spLocks noChangeShapeType="1"/>
          </p:cNvSpPr>
          <p:nvPr/>
        </p:nvSpPr>
        <p:spPr bwMode="auto">
          <a:xfrm>
            <a:off x="0" y="357188"/>
            <a:ext cx="9144000" cy="0"/>
          </a:xfrm>
          <a:prstGeom prst="line">
            <a:avLst/>
          </a:prstGeom>
          <a:noFill/>
          <a:ln w="22225">
            <a:solidFill>
              <a:srgbClr val="007000"/>
            </a:solidFill>
            <a:round/>
            <a:headEnd/>
            <a:tailEnd/>
          </a:ln>
          <a:extLst>
            <a:ext uri="{909E8E84-426E-40DD-AFC4-6F175D3DCCD1}">
              <a14:hiddenFill xmlns:a14="http://schemas.microsoft.com/office/drawing/2010/main">
                <a:noFill/>
              </a14:hiddenFill>
            </a:ext>
          </a:extLst>
        </p:spPr>
        <p:txBody>
          <a:bodyPr>
            <a:spAutoFit/>
          </a:bodyPr>
          <a:lstStyle/>
          <a:p>
            <a:pPr eaLnBrk="1" hangingPunct="1"/>
            <a:endParaRPr lang="en-GB">
              <a:solidFill>
                <a:srgbClr val="FFFFFF"/>
              </a:solidFill>
              <a:latin typeface="Arial" pitchFamily="34" charset="0"/>
              <a:cs typeface="Arial" pitchFamily="34" charset="0"/>
            </a:endParaRPr>
          </a:p>
        </p:txBody>
      </p:sp>
      <p:pic>
        <p:nvPicPr>
          <p:cNvPr id="1032" name="Picture 54" descr="C:\Mijn_documenten\Mijn afbeeldingen\Qrossroads poster\ECA_PMS [Converted].tif"/>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75" y="6215063"/>
            <a:ext cx="425608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jdelijke aanduiding voor tekst 7"/>
          <p:cNvSpPr txBox="1">
            <a:spLocks/>
          </p:cNvSpPr>
          <p:nvPr/>
        </p:nvSpPr>
        <p:spPr>
          <a:xfrm>
            <a:off x="8572528" y="6429396"/>
            <a:ext cx="571472" cy="428604"/>
          </a:xfrm>
          <a:prstGeom prst="rect">
            <a:avLst/>
          </a:prstGeom>
        </p:spPr>
        <p:txBody>
          <a:bodyPr/>
          <a:lstStyle>
            <a:lvl1pPr algn="ctr">
              <a:buNone/>
              <a:defRPr sz="1400">
                <a:effectLst>
                  <a:reflection blurRad="6350" stA="60000" endA="900" endPos="58000" dir="5400000" sy="-100000" algn="bl" rotWithShape="0"/>
                </a:effectLst>
              </a:defRPr>
            </a:lvl1pPr>
          </a:lstStyle>
          <a:p>
            <a:pPr marL="179388" indent="-179388">
              <a:lnSpc>
                <a:spcPts val="2400"/>
              </a:lnSpc>
              <a:spcBef>
                <a:spcPct val="10000"/>
              </a:spcBef>
              <a:spcAft>
                <a:spcPct val="20000"/>
              </a:spcAft>
              <a:buClr>
                <a:srgbClr val="007000"/>
              </a:buClr>
              <a:defRPr/>
            </a:pPr>
            <a:fld id="{011CA767-09B6-45BE-AEC1-832842D9C986}" type="slidenum">
              <a:rPr lang="en-GB" kern="0" smtClean="0">
                <a:solidFill>
                  <a:srgbClr val="007000"/>
                </a:solidFill>
                <a:latin typeface="Arial"/>
                <a:cs typeface="Arial" pitchFamily="34" charset="0"/>
              </a:rPr>
              <a:pPr marL="179388" indent="-179388">
                <a:lnSpc>
                  <a:spcPts val="2400"/>
                </a:lnSpc>
                <a:spcBef>
                  <a:spcPct val="10000"/>
                </a:spcBef>
                <a:spcAft>
                  <a:spcPct val="20000"/>
                </a:spcAft>
                <a:buClr>
                  <a:srgbClr val="007000"/>
                </a:buClr>
                <a:defRPr/>
              </a:pPr>
              <a:t>‹nr.›</a:t>
            </a:fld>
            <a:endParaRPr lang="en-GB" kern="0" dirty="0">
              <a:solidFill>
                <a:srgbClr val="007000"/>
              </a:solidFill>
              <a:latin typeface="Arial"/>
              <a:cs typeface="Arial" pitchFamily="34" charset="0"/>
            </a:endParaRPr>
          </a:p>
        </p:txBody>
      </p:sp>
    </p:spTree>
    <p:extLst>
      <p:ext uri="{BB962C8B-B14F-4D97-AF65-F5344CB8AC3E}">
        <p14:creationId xmlns:p14="http://schemas.microsoft.com/office/powerpoint/2010/main" val="3338669425"/>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Lst>
  <p:hf hdr="0" ftr="0"/>
  <p:txStyles>
    <p:titleStyle>
      <a:lvl1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ea typeface="+mj-ea"/>
          <a:cs typeface="+mj-cs"/>
        </a:defRPr>
      </a:lvl1pPr>
      <a:lvl2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2pPr>
      <a:lvl3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3pPr>
      <a:lvl4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4pPr>
      <a:lvl5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5pPr>
      <a:lvl6pPr marL="9906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6pPr>
      <a:lvl7pPr marL="14478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7pPr>
      <a:lvl8pPr marL="19050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8pPr>
      <a:lvl9pPr marL="23622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9pPr>
    </p:titleStyle>
    <p:bodyStyle>
      <a:lvl1pPr marL="179388" indent="-179388" algn="l" rtl="0" eaLnBrk="0" fontAlgn="base" hangingPunct="0">
        <a:lnSpc>
          <a:spcPts val="2400"/>
        </a:lnSpc>
        <a:spcBef>
          <a:spcPct val="10000"/>
        </a:spcBef>
        <a:spcAft>
          <a:spcPct val="20000"/>
        </a:spcAft>
        <a:buClr>
          <a:srgbClr val="007000"/>
        </a:buClr>
        <a:buChar char="•"/>
        <a:defRPr sz="2400">
          <a:solidFill>
            <a:srgbClr val="007000"/>
          </a:solidFill>
          <a:latin typeface="+mn-lt"/>
          <a:ea typeface="+mn-ea"/>
          <a:cs typeface="+mn-cs"/>
        </a:defRPr>
      </a:lvl1pPr>
      <a:lvl2pPr marL="446088" indent="-177800" algn="l" rtl="0" eaLnBrk="0" fontAlgn="base" hangingPunct="0">
        <a:lnSpc>
          <a:spcPts val="2200"/>
        </a:lnSpc>
        <a:spcBef>
          <a:spcPct val="3000"/>
        </a:spcBef>
        <a:spcAft>
          <a:spcPct val="25000"/>
        </a:spcAft>
        <a:buClr>
          <a:srgbClr val="000000"/>
        </a:buClr>
        <a:buFont typeface="Times" pitchFamily="18" charset="0"/>
        <a:buChar char="•"/>
        <a:defRPr sz="2200">
          <a:solidFill>
            <a:srgbClr val="003300"/>
          </a:solidFill>
          <a:latin typeface="+mn-lt"/>
        </a:defRPr>
      </a:lvl2pPr>
      <a:lvl3pPr marL="719138" indent="-185738" algn="l" rtl="0" eaLnBrk="0" fontAlgn="base" hangingPunct="0">
        <a:lnSpc>
          <a:spcPts val="2100"/>
        </a:lnSpc>
        <a:spcBef>
          <a:spcPct val="3000"/>
        </a:spcBef>
        <a:spcAft>
          <a:spcPct val="25000"/>
        </a:spcAft>
        <a:buClr>
          <a:srgbClr val="007000"/>
        </a:buClr>
        <a:buFont typeface="Times" pitchFamily="18" charset="0"/>
        <a:buChar char="•"/>
        <a:defRPr sz="2000">
          <a:solidFill>
            <a:srgbClr val="007000"/>
          </a:solidFill>
          <a:latin typeface="+mn-lt"/>
        </a:defRPr>
      </a:lvl3pPr>
      <a:lvl4pPr marL="976313" indent="-176213" algn="l" rtl="0" eaLnBrk="0" fontAlgn="base" hangingPunct="0">
        <a:lnSpc>
          <a:spcPts val="2000"/>
        </a:lnSpc>
        <a:spcBef>
          <a:spcPct val="3000"/>
        </a:spcBef>
        <a:spcAft>
          <a:spcPct val="25000"/>
        </a:spcAft>
        <a:buClr>
          <a:srgbClr val="000000"/>
        </a:buClr>
        <a:buChar char="-"/>
        <a:defRPr sz="1900">
          <a:solidFill>
            <a:srgbClr val="003300"/>
          </a:solidFill>
          <a:latin typeface="+mn-lt"/>
        </a:defRPr>
      </a:lvl4pPr>
      <a:lvl5pPr marL="1254125" indent="-176213" algn="l" rtl="0" eaLnBrk="0" fontAlgn="base" hangingPunct="0">
        <a:lnSpc>
          <a:spcPts val="2000"/>
        </a:lnSpc>
        <a:spcBef>
          <a:spcPct val="3000"/>
        </a:spcBef>
        <a:spcAft>
          <a:spcPct val="25000"/>
        </a:spcAft>
        <a:buClr>
          <a:srgbClr val="000000"/>
        </a:buClr>
        <a:buChar char="-"/>
        <a:defRPr>
          <a:solidFill>
            <a:srgbClr val="007000"/>
          </a:solidFill>
          <a:latin typeface="+mn-lt"/>
        </a:defRPr>
      </a:lvl5pPr>
      <a:lvl6pPr marL="20637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6pPr>
      <a:lvl7pPr marL="25209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7pPr>
      <a:lvl8pPr marL="29781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8pPr>
      <a:lvl9pPr marL="34353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 name="Picture 54" descr="C:\Mijn_documenten\Mijn afbeeldingen\Qrossroads poster\ECA_PMS [Converted].tif"/>
          <p:cNvPicPr>
            <a:picLocks noChangeAspect="1" noChangeArrowheads="1"/>
          </p:cNvPicPr>
          <p:nvPr/>
        </p:nvPicPr>
        <p:blipFill>
          <a:blip r:embed="rId9" cstate="print">
            <a:duotone>
              <a:schemeClr val="accent3">
                <a:shade val="45000"/>
                <a:satMod val="135000"/>
              </a:schemeClr>
              <a:prstClr val="white"/>
            </a:duotone>
          </a:blip>
          <a:srcRect/>
          <a:stretch>
            <a:fillRect/>
          </a:stretch>
        </p:blipFill>
        <p:spPr bwMode="auto">
          <a:xfrm>
            <a:off x="714348" y="0"/>
            <a:ext cx="8286808" cy="714332"/>
          </a:xfrm>
          <a:prstGeom prst="rect">
            <a:avLst/>
          </a:prstGeom>
          <a:noFill/>
        </p:spPr>
      </p:pic>
      <p:sp>
        <p:nvSpPr>
          <p:cNvPr id="1027" name="Rectangle 3"/>
          <p:cNvSpPr>
            <a:spLocks noChangeArrowheads="1"/>
          </p:cNvSpPr>
          <p:nvPr/>
        </p:nvSpPr>
        <p:spPr bwMode="auto">
          <a:xfrm>
            <a:off x="0" y="0"/>
            <a:ext cx="9144000" cy="369888"/>
          </a:xfrm>
          <a:prstGeom prst="rect">
            <a:avLst/>
          </a:prstGeom>
          <a:solidFill>
            <a:srgbClr val="006600">
              <a:alpha val="14902"/>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2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006475"/>
            <a:ext cx="9144000"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98340" name="Rectangle 4"/>
          <p:cNvSpPr>
            <a:spLocks noGrp="1" noChangeArrowheads="1"/>
          </p:cNvSpPr>
          <p:nvPr>
            <p:ph type="title"/>
          </p:nvPr>
        </p:nvSpPr>
        <p:spPr bwMode="auto">
          <a:xfrm>
            <a:off x="714375" y="571500"/>
            <a:ext cx="7991475" cy="431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GB" noProof="0" dirty="0" smtClean="0"/>
              <a:t>Change</a:t>
            </a:r>
            <a:r>
              <a:rPr lang="en-GB" dirty="0" smtClean="0"/>
              <a:t> title</a:t>
            </a:r>
          </a:p>
        </p:txBody>
      </p:sp>
      <p:sp>
        <p:nvSpPr>
          <p:cNvPr id="1030" name="Rectangle 5"/>
          <p:cNvSpPr>
            <a:spLocks noGrp="1" noChangeArrowheads="1"/>
          </p:cNvSpPr>
          <p:nvPr>
            <p:ph type="body" idx="1"/>
          </p:nvPr>
        </p:nvSpPr>
        <p:spPr bwMode="auto">
          <a:xfrm>
            <a:off x="714375" y="1428750"/>
            <a:ext cx="78486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de-DE" smtClean="0"/>
              <a:t>First level</a:t>
            </a:r>
          </a:p>
          <a:p>
            <a:pPr lvl="1"/>
            <a:r>
              <a:rPr lang="en-GB" altLang="de-DE" smtClean="0"/>
              <a:t>Second level</a:t>
            </a:r>
          </a:p>
          <a:p>
            <a:pPr lvl="2"/>
            <a:r>
              <a:rPr lang="en-GB" altLang="de-DE" smtClean="0"/>
              <a:t>Third level</a:t>
            </a:r>
          </a:p>
          <a:p>
            <a:pPr lvl="3"/>
            <a:r>
              <a:rPr lang="en-GB" altLang="de-DE" smtClean="0"/>
              <a:t>Fourth level</a:t>
            </a:r>
          </a:p>
          <a:p>
            <a:pPr lvl="4"/>
            <a:r>
              <a:rPr lang="en-GB" altLang="de-DE" smtClean="0"/>
              <a:t>Fifth level</a:t>
            </a:r>
          </a:p>
        </p:txBody>
      </p:sp>
      <p:sp>
        <p:nvSpPr>
          <p:cNvPr id="1031" name="Line 53"/>
          <p:cNvSpPr>
            <a:spLocks noChangeShapeType="1"/>
          </p:cNvSpPr>
          <p:nvPr/>
        </p:nvSpPr>
        <p:spPr bwMode="auto">
          <a:xfrm>
            <a:off x="0" y="357188"/>
            <a:ext cx="9144000" cy="0"/>
          </a:xfrm>
          <a:prstGeom prst="line">
            <a:avLst/>
          </a:prstGeom>
          <a:noFill/>
          <a:ln w="22225">
            <a:solidFill>
              <a:srgbClr val="007000"/>
            </a:solidFill>
            <a:round/>
            <a:headEnd/>
            <a:tailEnd/>
          </a:ln>
          <a:extLst>
            <a:ext uri="{909E8E84-426E-40DD-AFC4-6F175D3DCCD1}">
              <a14:hiddenFill xmlns:a14="http://schemas.microsoft.com/office/drawing/2010/main">
                <a:noFill/>
              </a14:hiddenFill>
            </a:ext>
          </a:extLst>
        </p:spPr>
        <p:txBody>
          <a:bodyPr>
            <a:spAutoFit/>
          </a:bodyPr>
          <a:lstStyle/>
          <a:p>
            <a:pPr eaLnBrk="1" hangingPunct="1"/>
            <a:endParaRPr lang="en-GB">
              <a:solidFill>
                <a:srgbClr val="FFFFFF"/>
              </a:solidFill>
              <a:latin typeface="Arial" pitchFamily="34" charset="0"/>
              <a:cs typeface="Arial" pitchFamily="34" charset="0"/>
            </a:endParaRPr>
          </a:p>
        </p:txBody>
      </p:sp>
      <p:pic>
        <p:nvPicPr>
          <p:cNvPr id="1032" name="Picture 54" descr="C:\Mijn_documenten\Mijn afbeeldingen\Qrossroads poster\ECA_PMS [Converted].tif"/>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75" y="6215063"/>
            <a:ext cx="425608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jdelijke aanduiding voor tekst 7"/>
          <p:cNvSpPr txBox="1">
            <a:spLocks/>
          </p:cNvSpPr>
          <p:nvPr/>
        </p:nvSpPr>
        <p:spPr>
          <a:xfrm>
            <a:off x="8572528" y="6429396"/>
            <a:ext cx="571472" cy="428604"/>
          </a:xfrm>
          <a:prstGeom prst="rect">
            <a:avLst/>
          </a:prstGeom>
        </p:spPr>
        <p:txBody>
          <a:bodyPr/>
          <a:lstStyle>
            <a:lvl1pPr algn="ctr">
              <a:buNone/>
              <a:defRPr sz="1400">
                <a:effectLst>
                  <a:reflection blurRad="6350" stA="60000" endA="900" endPos="58000" dir="5400000" sy="-100000" algn="bl" rotWithShape="0"/>
                </a:effectLst>
              </a:defRPr>
            </a:lvl1pPr>
          </a:lstStyle>
          <a:p>
            <a:pPr marL="179388" indent="-179388">
              <a:lnSpc>
                <a:spcPts val="2400"/>
              </a:lnSpc>
              <a:spcBef>
                <a:spcPct val="10000"/>
              </a:spcBef>
              <a:spcAft>
                <a:spcPct val="20000"/>
              </a:spcAft>
              <a:buClr>
                <a:srgbClr val="007000"/>
              </a:buClr>
              <a:defRPr/>
            </a:pPr>
            <a:fld id="{011CA767-09B6-45BE-AEC1-832842D9C986}" type="slidenum">
              <a:rPr lang="en-GB" kern="0" smtClean="0">
                <a:solidFill>
                  <a:srgbClr val="007000"/>
                </a:solidFill>
                <a:latin typeface="Arial"/>
                <a:cs typeface="Arial" pitchFamily="34" charset="0"/>
              </a:rPr>
              <a:pPr marL="179388" indent="-179388">
                <a:lnSpc>
                  <a:spcPts val="2400"/>
                </a:lnSpc>
                <a:spcBef>
                  <a:spcPct val="10000"/>
                </a:spcBef>
                <a:spcAft>
                  <a:spcPct val="20000"/>
                </a:spcAft>
                <a:buClr>
                  <a:srgbClr val="007000"/>
                </a:buClr>
                <a:defRPr/>
              </a:pPr>
              <a:t>‹nr.›</a:t>
            </a:fld>
            <a:endParaRPr lang="en-GB" kern="0" dirty="0">
              <a:solidFill>
                <a:srgbClr val="007000"/>
              </a:solidFill>
              <a:latin typeface="Arial"/>
              <a:cs typeface="Arial" pitchFamily="34" charset="0"/>
            </a:endParaRPr>
          </a:p>
        </p:txBody>
      </p:sp>
    </p:spTree>
    <p:extLst>
      <p:ext uri="{BB962C8B-B14F-4D97-AF65-F5344CB8AC3E}">
        <p14:creationId xmlns:p14="http://schemas.microsoft.com/office/powerpoint/2010/main" val="1208709469"/>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Lst>
  <p:hf hdr="0" ftr="0"/>
  <p:txStyles>
    <p:titleStyle>
      <a:lvl1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ea typeface="+mj-ea"/>
          <a:cs typeface="+mj-cs"/>
        </a:defRPr>
      </a:lvl1pPr>
      <a:lvl2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2pPr>
      <a:lvl3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3pPr>
      <a:lvl4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4pPr>
      <a:lvl5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5pPr>
      <a:lvl6pPr marL="9906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6pPr>
      <a:lvl7pPr marL="14478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7pPr>
      <a:lvl8pPr marL="19050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8pPr>
      <a:lvl9pPr marL="23622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9pPr>
    </p:titleStyle>
    <p:bodyStyle>
      <a:lvl1pPr marL="179388" indent="-179388" algn="l" rtl="0" eaLnBrk="0" fontAlgn="base" hangingPunct="0">
        <a:lnSpc>
          <a:spcPts val="2400"/>
        </a:lnSpc>
        <a:spcBef>
          <a:spcPct val="10000"/>
        </a:spcBef>
        <a:spcAft>
          <a:spcPct val="20000"/>
        </a:spcAft>
        <a:buClr>
          <a:srgbClr val="007000"/>
        </a:buClr>
        <a:buChar char="•"/>
        <a:defRPr sz="2400">
          <a:solidFill>
            <a:srgbClr val="007000"/>
          </a:solidFill>
          <a:latin typeface="+mn-lt"/>
          <a:ea typeface="+mn-ea"/>
          <a:cs typeface="+mn-cs"/>
        </a:defRPr>
      </a:lvl1pPr>
      <a:lvl2pPr marL="446088" indent="-177800" algn="l" rtl="0" eaLnBrk="0" fontAlgn="base" hangingPunct="0">
        <a:lnSpc>
          <a:spcPts val="2200"/>
        </a:lnSpc>
        <a:spcBef>
          <a:spcPct val="3000"/>
        </a:spcBef>
        <a:spcAft>
          <a:spcPct val="25000"/>
        </a:spcAft>
        <a:buClr>
          <a:srgbClr val="000000"/>
        </a:buClr>
        <a:buFont typeface="Times" pitchFamily="18" charset="0"/>
        <a:buChar char="•"/>
        <a:defRPr sz="2200">
          <a:solidFill>
            <a:srgbClr val="003300"/>
          </a:solidFill>
          <a:latin typeface="+mn-lt"/>
        </a:defRPr>
      </a:lvl2pPr>
      <a:lvl3pPr marL="719138" indent="-185738" algn="l" rtl="0" eaLnBrk="0" fontAlgn="base" hangingPunct="0">
        <a:lnSpc>
          <a:spcPts val="2100"/>
        </a:lnSpc>
        <a:spcBef>
          <a:spcPct val="3000"/>
        </a:spcBef>
        <a:spcAft>
          <a:spcPct val="25000"/>
        </a:spcAft>
        <a:buClr>
          <a:srgbClr val="007000"/>
        </a:buClr>
        <a:buFont typeface="Times" pitchFamily="18" charset="0"/>
        <a:buChar char="•"/>
        <a:defRPr sz="2000">
          <a:solidFill>
            <a:srgbClr val="007000"/>
          </a:solidFill>
          <a:latin typeface="+mn-lt"/>
        </a:defRPr>
      </a:lvl3pPr>
      <a:lvl4pPr marL="976313" indent="-176213" algn="l" rtl="0" eaLnBrk="0" fontAlgn="base" hangingPunct="0">
        <a:lnSpc>
          <a:spcPts val="2000"/>
        </a:lnSpc>
        <a:spcBef>
          <a:spcPct val="3000"/>
        </a:spcBef>
        <a:spcAft>
          <a:spcPct val="25000"/>
        </a:spcAft>
        <a:buClr>
          <a:srgbClr val="000000"/>
        </a:buClr>
        <a:buChar char="-"/>
        <a:defRPr sz="1900">
          <a:solidFill>
            <a:srgbClr val="003300"/>
          </a:solidFill>
          <a:latin typeface="+mn-lt"/>
        </a:defRPr>
      </a:lvl4pPr>
      <a:lvl5pPr marL="1254125" indent="-176213" algn="l" rtl="0" eaLnBrk="0" fontAlgn="base" hangingPunct="0">
        <a:lnSpc>
          <a:spcPts val="2000"/>
        </a:lnSpc>
        <a:spcBef>
          <a:spcPct val="3000"/>
        </a:spcBef>
        <a:spcAft>
          <a:spcPct val="25000"/>
        </a:spcAft>
        <a:buClr>
          <a:srgbClr val="000000"/>
        </a:buClr>
        <a:buChar char="-"/>
        <a:defRPr>
          <a:solidFill>
            <a:srgbClr val="007000"/>
          </a:solidFill>
          <a:latin typeface="+mn-lt"/>
        </a:defRPr>
      </a:lvl5pPr>
      <a:lvl6pPr marL="20637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6pPr>
      <a:lvl7pPr marL="25209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7pPr>
      <a:lvl8pPr marL="29781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8pPr>
      <a:lvl9pPr marL="34353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 name="Picture 54" descr="C:\Mijn_documenten\Mijn afbeeldingen\Qrossroads poster\ECA_PMS [Converted].tif"/>
          <p:cNvPicPr>
            <a:picLocks noChangeAspect="1" noChangeArrowheads="1"/>
          </p:cNvPicPr>
          <p:nvPr/>
        </p:nvPicPr>
        <p:blipFill>
          <a:blip r:embed="rId9" cstate="print">
            <a:duotone>
              <a:schemeClr val="accent3">
                <a:shade val="45000"/>
                <a:satMod val="135000"/>
              </a:schemeClr>
              <a:prstClr val="white"/>
            </a:duotone>
          </a:blip>
          <a:srcRect/>
          <a:stretch>
            <a:fillRect/>
          </a:stretch>
        </p:blipFill>
        <p:spPr bwMode="auto">
          <a:xfrm>
            <a:off x="714348" y="0"/>
            <a:ext cx="8286808" cy="714332"/>
          </a:xfrm>
          <a:prstGeom prst="rect">
            <a:avLst/>
          </a:prstGeom>
          <a:noFill/>
        </p:spPr>
      </p:pic>
      <p:sp>
        <p:nvSpPr>
          <p:cNvPr id="1027" name="Rectangle 3"/>
          <p:cNvSpPr>
            <a:spLocks noChangeArrowheads="1"/>
          </p:cNvSpPr>
          <p:nvPr/>
        </p:nvSpPr>
        <p:spPr bwMode="auto">
          <a:xfrm>
            <a:off x="0" y="0"/>
            <a:ext cx="9144000" cy="369888"/>
          </a:xfrm>
          <a:prstGeom prst="rect">
            <a:avLst/>
          </a:prstGeom>
          <a:solidFill>
            <a:srgbClr val="006600">
              <a:alpha val="14902"/>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2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006475"/>
            <a:ext cx="9144000"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98340" name="Rectangle 4"/>
          <p:cNvSpPr>
            <a:spLocks noGrp="1" noChangeArrowheads="1"/>
          </p:cNvSpPr>
          <p:nvPr>
            <p:ph type="title"/>
          </p:nvPr>
        </p:nvSpPr>
        <p:spPr bwMode="auto">
          <a:xfrm>
            <a:off x="714375" y="571500"/>
            <a:ext cx="7991475" cy="431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GB" noProof="0" dirty="0" smtClean="0"/>
              <a:t>Change</a:t>
            </a:r>
            <a:r>
              <a:rPr lang="en-GB" dirty="0" smtClean="0"/>
              <a:t> title</a:t>
            </a:r>
          </a:p>
        </p:txBody>
      </p:sp>
      <p:sp>
        <p:nvSpPr>
          <p:cNvPr id="1030" name="Rectangle 5"/>
          <p:cNvSpPr>
            <a:spLocks noGrp="1" noChangeArrowheads="1"/>
          </p:cNvSpPr>
          <p:nvPr>
            <p:ph type="body" idx="1"/>
          </p:nvPr>
        </p:nvSpPr>
        <p:spPr bwMode="auto">
          <a:xfrm>
            <a:off x="714375" y="1428750"/>
            <a:ext cx="78486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de-DE" smtClean="0"/>
              <a:t>First level</a:t>
            </a:r>
          </a:p>
          <a:p>
            <a:pPr lvl="1"/>
            <a:r>
              <a:rPr lang="en-GB" altLang="de-DE" smtClean="0"/>
              <a:t>Second level</a:t>
            </a:r>
          </a:p>
          <a:p>
            <a:pPr lvl="2"/>
            <a:r>
              <a:rPr lang="en-GB" altLang="de-DE" smtClean="0"/>
              <a:t>Third level</a:t>
            </a:r>
          </a:p>
          <a:p>
            <a:pPr lvl="3"/>
            <a:r>
              <a:rPr lang="en-GB" altLang="de-DE" smtClean="0"/>
              <a:t>Fourth level</a:t>
            </a:r>
          </a:p>
          <a:p>
            <a:pPr lvl="4"/>
            <a:r>
              <a:rPr lang="en-GB" altLang="de-DE" smtClean="0"/>
              <a:t>Fifth level</a:t>
            </a:r>
          </a:p>
        </p:txBody>
      </p:sp>
      <p:sp>
        <p:nvSpPr>
          <p:cNvPr id="1031" name="Line 53"/>
          <p:cNvSpPr>
            <a:spLocks noChangeShapeType="1"/>
          </p:cNvSpPr>
          <p:nvPr/>
        </p:nvSpPr>
        <p:spPr bwMode="auto">
          <a:xfrm>
            <a:off x="0" y="357188"/>
            <a:ext cx="9144000" cy="0"/>
          </a:xfrm>
          <a:prstGeom prst="line">
            <a:avLst/>
          </a:prstGeom>
          <a:noFill/>
          <a:ln w="22225">
            <a:solidFill>
              <a:srgbClr val="007000"/>
            </a:solidFill>
            <a:round/>
            <a:headEnd/>
            <a:tailEnd/>
          </a:ln>
          <a:extLst>
            <a:ext uri="{909E8E84-426E-40DD-AFC4-6F175D3DCCD1}">
              <a14:hiddenFill xmlns:a14="http://schemas.microsoft.com/office/drawing/2010/main">
                <a:noFill/>
              </a14:hiddenFill>
            </a:ext>
          </a:extLst>
        </p:spPr>
        <p:txBody>
          <a:bodyPr>
            <a:spAutoFit/>
          </a:bodyPr>
          <a:lstStyle/>
          <a:p>
            <a:pPr eaLnBrk="1" hangingPunct="1"/>
            <a:endParaRPr lang="en-GB">
              <a:solidFill>
                <a:srgbClr val="FFFFFF"/>
              </a:solidFill>
              <a:latin typeface="Arial" pitchFamily="34" charset="0"/>
              <a:cs typeface="Arial" pitchFamily="34" charset="0"/>
            </a:endParaRPr>
          </a:p>
        </p:txBody>
      </p:sp>
      <p:pic>
        <p:nvPicPr>
          <p:cNvPr id="1032" name="Picture 54" descr="C:\Mijn_documenten\Mijn afbeeldingen\Qrossroads poster\ECA_PMS [Converted].tif"/>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75" y="6215063"/>
            <a:ext cx="425608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jdelijke aanduiding voor tekst 7"/>
          <p:cNvSpPr txBox="1">
            <a:spLocks/>
          </p:cNvSpPr>
          <p:nvPr/>
        </p:nvSpPr>
        <p:spPr>
          <a:xfrm>
            <a:off x="8572528" y="6429396"/>
            <a:ext cx="571472" cy="428604"/>
          </a:xfrm>
          <a:prstGeom prst="rect">
            <a:avLst/>
          </a:prstGeom>
        </p:spPr>
        <p:txBody>
          <a:bodyPr/>
          <a:lstStyle>
            <a:lvl1pPr algn="ctr">
              <a:buNone/>
              <a:defRPr sz="1400">
                <a:effectLst>
                  <a:reflection blurRad="6350" stA="60000" endA="900" endPos="58000" dir="5400000" sy="-100000" algn="bl" rotWithShape="0"/>
                </a:effectLst>
              </a:defRPr>
            </a:lvl1pPr>
          </a:lstStyle>
          <a:p>
            <a:pPr marL="179388" indent="-179388">
              <a:lnSpc>
                <a:spcPts val="2400"/>
              </a:lnSpc>
              <a:spcBef>
                <a:spcPct val="10000"/>
              </a:spcBef>
              <a:spcAft>
                <a:spcPct val="20000"/>
              </a:spcAft>
              <a:buClr>
                <a:srgbClr val="007000"/>
              </a:buClr>
              <a:defRPr/>
            </a:pPr>
            <a:fld id="{011CA767-09B6-45BE-AEC1-832842D9C986}" type="slidenum">
              <a:rPr lang="en-GB" kern="0" smtClean="0">
                <a:solidFill>
                  <a:srgbClr val="007000"/>
                </a:solidFill>
                <a:latin typeface="Arial"/>
                <a:cs typeface="Arial" pitchFamily="34" charset="0"/>
              </a:rPr>
              <a:pPr marL="179388" indent="-179388">
                <a:lnSpc>
                  <a:spcPts val="2400"/>
                </a:lnSpc>
                <a:spcBef>
                  <a:spcPct val="10000"/>
                </a:spcBef>
                <a:spcAft>
                  <a:spcPct val="20000"/>
                </a:spcAft>
                <a:buClr>
                  <a:srgbClr val="007000"/>
                </a:buClr>
                <a:defRPr/>
              </a:pPr>
              <a:t>‹nr.›</a:t>
            </a:fld>
            <a:endParaRPr lang="en-GB" kern="0" dirty="0">
              <a:solidFill>
                <a:srgbClr val="007000"/>
              </a:solidFill>
              <a:latin typeface="Arial"/>
              <a:cs typeface="Arial" pitchFamily="34" charset="0"/>
            </a:endParaRPr>
          </a:p>
        </p:txBody>
      </p:sp>
    </p:spTree>
    <p:extLst>
      <p:ext uri="{BB962C8B-B14F-4D97-AF65-F5344CB8AC3E}">
        <p14:creationId xmlns:p14="http://schemas.microsoft.com/office/powerpoint/2010/main" val="1848692401"/>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Lst>
  <p:hf hdr="0" ftr="0"/>
  <p:txStyles>
    <p:titleStyle>
      <a:lvl1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ea typeface="+mj-ea"/>
          <a:cs typeface="+mj-cs"/>
        </a:defRPr>
      </a:lvl1pPr>
      <a:lvl2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2pPr>
      <a:lvl3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3pPr>
      <a:lvl4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4pPr>
      <a:lvl5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5pPr>
      <a:lvl6pPr marL="9906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6pPr>
      <a:lvl7pPr marL="14478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7pPr>
      <a:lvl8pPr marL="19050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8pPr>
      <a:lvl9pPr marL="23622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9pPr>
    </p:titleStyle>
    <p:bodyStyle>
      <a:lvl1pPr marL="179388" indent="-179388" algn="l" rtl="0" eaLnBrk="0" fontAlgn="base" hangingPunct="0">
        <a:lnSpc>
          <a:spcPts val="2400"/>
        </a:lnSpc>
        <a:spcBef>
          <a:spcPct val="10000"/>
        </a:spcBef>
        <a:spcAft>
          <a:spcPct val="20000"/>
        </a:spcAft>
        <a:buClr>
          <a:srgbClr val="007000"/>
        </a:buClr>
        <a:buChar char="•"/>
        <a:defRPr sz="2400">
          <a:solidFill>
            <a:srgbClr val="007000"/>
          </a:solidFill>
          <a:latin typeface="+mn-lt"/>
          <a:ea typeface="+mn-ea"/>
          <a:cs typeface="+mn-cs"/>
        </a:defRPr>
      </a:lvl1pPr>
      <a:lvl2pPr marL="446088" indent="-177800" algn="l" rtl="0" eaLnBrk="0" fontAlgn="base" hangingPunct="0">
        <a:lnSpc>
          <a:spcPts val="2200"/>
        </a:lnSpc>
        <a:spcBef>
          <a:spcPct val="3000"/>
        </a:spcBef>
        <a:spcAft>
          <a:spcPct val="25000"/>
        </a:spcAft>
        <a:buClr>
          <a:srgbClr val="000000"/>
        </a:buClr>
        <a:buFont typeface="Times" pitchFamily="18" charset="0"/>
        <a:buChar char="•"/>
        <a:defRPr sz="2200">
          <a:solidFill>
            <a:srgbClr val="003300"/>
          </a:solidFill>
          <a:latin typeface="+mn-lt"/>
        </a:defRPr>
      </a:lvl2pPr>
      <a:lvl3pPr marL="719138" indent="-185738" algn="l" rtl="0" eaLnBrk="0" fontAlgn="base" hangingPunct="0">
        <a:lnSpc>
          <a:spcPts val="2100"/>
        </a:lnSpc>
        <a:spcBef>
          <a:spcPct val="3000"/>
        </a:spcBef>
        <a:spcAft>
          <a:spcPct val="25000"/>
        </a:spcAft>
        <a:buClr>
          <a:srgbClr val="007000"/>
        </a:buClr>
        <a:buFont typeface="Times" pitchFamily="18" charset="0"/>
        <a:buChar char="•"/>
        <a:defRPr sz="2000">
          <a:solidFill>
            <a:srgbClr val="007000"/>
          </a:solidFill>
          <a:latin typeface="+mn-lt"/>
        </a:defRPr>
      </a:lvl3pPr>
      <a:lvl4pPr marL="976313" indent="-176213" algn="l" rtl="0" eaLnBrk="0" fontAlgn="base" hangingPunct="0">
        <a:lnSpc>
          <a:spcPts val="2000"/>
        </a:lnSpc>
        <a:spcBef>
          <a:spcPct val="3000"/>
        </a:spcBef>
        <a:spcAft>
          <a:spcPct val="25000"/>
        </a:spcAft>
        <a:buClr>
          <a:srgbClr val="000000"/>
        </a:buClr>
        <a:buChar char="-"/>
        <a:defRPr sz="1900">
          <a:solidFill>
            <a:srgbClr val="003300"/>
          </a:solidFill>
          <a:latin typeface="+mn-lt"/>
        </a:defRPr>
      </a:lvl4pPr>
      <a:lvl5pPr marL="1254125" indent="-176213" algn="l" rtl="0" eaLnBrk="0" fontAlgn="base" hangingPunct="0">
        <a:lnSpc>
          <a:spcPts val="2000"/>
        </a:lnSpc>
        <a:spcBef>
          <a:spcPct val="3000"/>
        </a:spcBef>
        <a:spcAft>
          <a:spcPct val="25000"/>
        </a:spcAft>
        <a:buClr>
          <a:srgbClr val="000000"/>
        </a:buClr>
        <a:buChar char="-"/>
        <a:defRPr>
          <a:solidFill>
            <a:srgbClr val="007000"/>
          </a:solidFill>
          <a:latin typeface="+mn-lt"/>
        </a:defRPr>
      </a:lvl5pPr>
      <a:lvl6pPr marL="20637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6pPr>
      <a:lvl7pPr marL="25209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7pPr>
      <a:lvl8pPr marL="29781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8pPr>
      <a:lvl9pPr marL="34353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 name="Picture 54" descr="C:\Mijn_documenten\Mijn afbeeldingen\Qrossroads poster\ECA_PMS [Converted].tif"/>
          <p:cNvPicPr>
            <a:picLocks noChangeAspect="1" noChangeArrowheads="1"/>
          </p:cNvPicPr>
          <p:nvPr/>
        </p:nvPicPr>
        <p:blipFill>
          <a:blip r:embed="rId9" cstate="print">
            <a:duotone>
              <a:schemeClr val="accent3">
                <a:shade val="45000"/>
                <a:satMod val="135000"/>
              </a:schemeClr>
              <a:prstClr val="white"/>
            </a:duotone>
          </a:blip>
          <a:srcRect/>
          <a:stretch>
            <a:fillRect/>
          </a:stretch>
        </p:blipFill>
        <p:spPr bwMode="auto">
          <a:xfrm>
            <a:off x="714348" y="0"/>
            <a:ext cx="8286808" cy="714332"/>
          </a:xfrm>
          <a:prstGeom prst="rect">
            <a:avLst/>
          </a:prstGeom>
          <a:noFill/>
        </p:spPr>
      </p:pic>
      <p:sp>
        <p:nvSpPr>
          <p:cNvPr id="1027" name="Rectangle 3"/>
          <p:cNvSpPr>
            <a:spLocks noChangeArrowheads="1"/>
          </p:cNvSpPr>
          <p:nvPr/>
        </p:nvSpPr>
        <p:spPr bwMode="auto">
          <a:xfrm>
            <a:off x="0" y="0"/>
            <a:ext cx="9144000" cy="369888"/>
          </a:xfrm>
          <a:prstGeom prst="rect">
            <a:avLst/>
          </a:prstGeom>
          <a:solidFill>
            <a:srgbClr val="006600">
              <a:alpha val="14902"/>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2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006475"/>
            <a:ext cx="9144000"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98340" name="Rectangle 4"/>
          <p:cNvSpPr>
            <a:spLocks noGrp="1" noChangeArrowheads="1"/>
          </p:cNvSpPr>
          <p:nvPr>
            <p:ph type="title"/>
          </p:nvPr>
        </p:nvSpPr>
        <p:spPr bwMode="auto">
          <a:xfrm>
            <a:off x="714375" y="571500"/>
            <a:ext cx="7991475" cy="431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GB" noProof="0" dirty="0" smtClean="0"/>
              <a:t>Change</a:t>
            </a:r>
            <a:r>
              <a:rPr lang="en-GB" dirty="0" smtClean="0"/>
              <a:t> title</a:t>
            </a:r>
          </a:p>
        </p:txBody>
      </p:sp>
      <p:sp>
        <p:nvSpPr>
          <p:cNvPr id="1030" name="Rectangle 5"/>
          <p:cNvSpPr>
            <a:spLocks noGrp="1" noChangeArrowheads="1"/>
          </p:cNvSpPr>
          <p:nvPr>
            <p:ph type="body" idx="1"/>
          </p:nvPr>
        </p:nvSpPr>
        <p:spPr bwMode="auto">
          <a:xfrm>
            <a:off x="714375" y="1428750"/>
            <a:ext cx="78486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de-DE" smtClean="0"/>
              <a:t>First level</a:t>
            </a:r>
          </a:p>
          <a:p>
            <a:pPr lvl="1"/>
            <a:r>
              <a:rPr lang="en-GB" altLang="de-DE" smtClean="0"/>
              <a:t>Second level</a:t>
            </a:r>
          </a:p>
          <a:p>
            <a:pPr lvl="2"/>
            <a:r>
              <a:rPr lang="en-GB" altLang="de-DE" smtClean="0"/>
              <a:t>Third level</a:t>
            </a:r>
          </a:p>
          <a:p>
            <a:pPr lvl="3"/>
            <a:r>
              <a:rPr lang="en-GB" altLang="de-DE" smtClean="0"/>
              <a:t>Fourth level</a:t>
            </a:r>
          </a:p>
          <a:p>
            <a:pPr lvl="4"/>
            <a:r>
              <a:rPr lang="en-GB" altLang="de-DE" smtClean="0"/>
              <a:t>Fifth level</a:t>
            </a:r>
          </a:p>
        </p:txBody>
      </p:sp>
      <p:sp>
        <p:nvSpPr>
          <p:cNvPr id="1031" name="Line 53"/>
          <p:cNvSpPr>
            <a:spLocks noChangeShapeType="1"/>
          </p:cNvSpPr>
          <p:nvPr/>
        </p:nvSpPr>
        <p:spPr bwMode="auto">
          <a:xfrm>
            <a:off x="0" y="357188"/>
            <a:ext cx="9144000" cy="0"/>
          </a:xfrm>
          <a:prstGeom prst="line">
            <a:avLst/>
          </a:prstGeom>
          <a:noFill/>
          <a:ln w="22225">
            <a:solidFill>
              <a:srgbClr val="007000"/>
            </a:solidFill>
            <a:round/>
            <a:headEnd/>
            <a:tailEnd/>
          </a:ln>
          <a:extLst>
            <a:ext uri="{909E8E84-426E-40DD-AFC4-6F175D3DCCD1}">
              <a14:hiddenFill xmlns:a14="http://schemas.microsoft.com/office/drawing/2010/main">
                <a:noFill/>
              </a14:hiddenFill>
            </a:ext>
          </a:extLst>
        </p:spPr>
        <p:txBody>
          <a:bodyPr>
            <a:spAutoFit/>
          </a:bodyPr>
          <a:lstStyle/>
          <a:p>
            <a:pPr eaLnBrk="1" hangingPunct="1"/>
            <a:endParaRPr lang="en-GB">
              <a:solidFill>
                <a:srgbClr val="FFFFFF"/>
              </a:solidFill>
              <a:latin typeface="Arial" pitchFamily="34" charset="0"/>
              <a:cs typeface="Arial" pitchFamily="34" charset="0"/>
            </a:endParaRPr>
          </a:p>
        </p:txBody>
      </p:sp>
      <p:pic>
        <p:nvPicPr>
          <p:cNvPr id="1032" name="Picture 54" descr="C:\Mijn_documenten\Mijn afbeeldingen\Qrossroads poster\ECA_PMS [Converted].tif"/>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75" y="6215063"/>
            <a:ext cx="425608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jdelijke aanduiding voor tekst 7"/>
          <p:cNvSpPr txBox="1">
            <a:spLocks/>
          </p:cNvSpPr>
          <p:nvPr/>
        </p:nvSpPr>
        <p:spPr>
          <a:xfrm>
            <a:off x="8572528" y="6429396"/>
            <a:ext cx="571472" cy="428604"/>
          </a:xfrm>
          <a:prstGeom prst="rect">
            <a:avLst/>
          </a:prstGeom>
        </p:spPr>
        <p:txBody>
          <a:bodyPr/>
          <a:lstStyle>
            <a:lvl1pPr algn="ctr">
              <a:buNone/>
              <a:defRPr sz="1400">
                <a:effectLst>
                  <a:reflection blurRad="6350" stA="60000" endA="900" endPos="58000" dir="5400000" sy="-100000" algn="bl" rotWithShape="0"/>
                </a:effectLst>
              </a:defRPr>
            </a:lvl1pPr>
          </a:lstStyle>
          <a:p>
            <a:pPr marL="179388" indent="-179388">
              <a:lnSpc>
                <a:spcPts val="2400"/>
              </a:lnSpc>
              <a:spcBef>
                <a:spcPct val="10000"/>
              </a:spcBef>
              <a:spcAft>
                <a:spcPct val="20000"/>
              </a:spcAft>
              <a:buClr>
                <a:srgbClr val="007000"/>
              </a:buClr>
              <a:defRPr/>
            </a:pPr>
            <a:fld id="{011CA767-09B6-45BE-AEC1-832842D9C986}" type="slidenum">
              <a:rPr lang="en-GB" kern="0" smtClean="0">
                <a:solidFill>
                  <a:srgbClr val="007000"/>
                </a:solidFill>
                <a:latin typeface="Arial"/>
                <a:cs typeface="Arial" pitchFamily="34" charset="0"/>
              </a:rPr>
              <a:pPr marL="179388" indent="-179388">
                <a:lnSpc>
                  <a:spcPts val="2400"/>
                </a:lnSpc>
                <a:spcBef>
                  <a:spcPct val="10000"/>
                </a:spcBef>
                <a:spcAft>
                  <a:spcPct val="20000"/>
                </a:spcAft>
                <a:buClr>
                  <a:srgbClr val="007000"/>
                </a:buClr>
                <a:defRPr/>
              </a:pPr>
              <a:t>‹nr.›</a:t>
            </a:fld>
            <a:endParaRPr lang="en-GB" kern="0" dirty="0">
              <a:solidFill>
                <a:srgbClr val="007000"/>
              </a:solidFill>
              <a:latin typeface="Arial"/>
              <a:cs typeface="Arial" pitchFamily="34" charset="0"/>
            </a:endParaRPr>
          </a:p>
        </p:txBody>
      </p:sp>
    </p:spTree>
    <p:extLst>
      <p:ext uri="{BB962C8B-B14F-4D97-AF65-F5344CB8AC3E}">
        <p14:creationId xmlns:p14="http://schemas.microsoft.com/office/powerpoint/2010/main" val="2434984155"/>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Lst>
  <p:hf hdr="0" ftr="0"/>
  <p:txStyles>
    <p:titleStyle>
      <a:lvl1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ea typeface="+mj-ea"/>
          <a:cs typeface="+mj-cs"/>
        </a:defRPr>
      </a:lvl1pPr>
      <a:lvl2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2pPr>
      <a:lvl3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3pPr>
      <a:lvl4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4pPr>
      <a:lvl5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5pPr>
      <a:lvl6pPr marL="9906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6pPr>
      <a:lvl7pPr marL="14478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7pPr>
      <a:lvl8pPr marL="19050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8pPr>
      <a:lvl9pPr marL="23622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9pPr>
    </p:titleStyle>
    <p:bodyStyle>
      <a:lvl1pPr marL="179388" indent="-179388" algn="l" rtl="0" eaLnBrk="0" fontAlgn="base" hangingPunct="0">
        <a:lnSpc>
          <a:spcPts val="2400"/>
        </a:lnSpc>
        <a:spcBef>
          <a:spcPct val="10000"/>
        </a:spcBef>
        <a:spcAft>
          <a:spcPct val="20000"/>
        </a:spcAft>
        <a:buClr>
          <a:srgbClr val="007000"/>
        </a:buClr>
        <a:buChar char="•"/>
        <a:defRPr sz="2400">
          <a:solidFill>
            <a:srgbClr val="007000"/>
          </a:solidFill>
          <a:latin typeface="+mn-lt"/>
          <a:ea typeface="+mn-ea"/>
          <a:cs typeface="+mn-cs"/>
        </a:defRPr>
      </a:lvl1pPr>
      <a:lvl2pPr marL="446088" indent="-177800" algn="l" rtl="0" eaLnBrk="0" fontAlgn="base" hangingPunct="0">
        <a:lnSpc>
          <a:spcPts val="2200"/>
        </a:lnSpc>
        <a:spcBef>
          <a:spcPct val="3000"/>
        </a:spcBef>
        <a:spcAft>
          <a:spcPct val="25000"/>
        </a:spcAft>
        <a:buClr>
          <a:srgbClr val="000000"/>
        </a:buClr>
        <a:buFont typeface="Times" pitchFamily="18" charset="0"/>
        <a:buChar char="•"/>
        <a:defRPr sz="2200">
          <a:solidFill>
            <a:srgbClr val="003300"/>
          </a:solidFill>
          <a:latin typeface="+mn-lt"/>
        </a:defRPr>
      </a:lvl2pPr>
      <a:lvl3pPr marL="719138" indent="-185738" algn="l" rtl="0" eaLnBrk="0" fontAlgn="base" hangingPunct="0">
        <a:lnSpc>
          <a:spcPts val="2100"/>
        </a:lnSpc>
        <a:spcBef>
          <a:spcPct val="3000"/>
        </a:spcBef>
        <a:spcAft>
          <a:spcPct val="25000"/>
        </a:spcAft>
        <a:buClr>
          <a:srgbClr val="007000"/>
        </a:buClr>
        <a:buFont typeface="Times" pitchFamily="18" charset="0"/>
        <a:buChar char="•"/>
        <a:defRPr sz="2000">
          <a:solidFill>
            <a:srgbClr val="007000"/>
          </a:solidFill>
          <a:latin typeface="+mn-lt"/>
        </a:defRPr>
      </a:lvl3pPr>
      <a:lvl4pPr marL="976313" indent="-176213" algn="l" rtl="0" eaLnBrk="0" fontAlgn="base" hangingPunct="0">
        <a:lnSpc>
          <a:spcPts val="2000"/>
        </a:lnSpc>
        <a:spcBef>
          <a:spcPct val="3000"/>
        </a:spcBef>
        <a:spcAft>
          <a:spcPct val="25000"/>
        </a:spcAft>
        <a:buClr>
          <a:srgbClr val="000000"/>
        </a:buClr>
        <a:buChar char="-"/>
        <a:defRPr sz="1900">
          <a:solidFill>
            <a:srgbClr val="003300"/>
          </a:solidFill>
          <a:latin typeface="+mn-lt"/>
        </a:defRPr>
      </a:lvl4pPr>
      <a:lvl5pPr marL="1254125" indent="-176213" algn="l" rtl="0" eaLnBrk="0" fontAlgn="base" hangingPunct="0">
        <a:lnSpc>
          <a:spcPts val="2000"/>
        </a:lnSpc>
        <a:spcBef>
          <a:spcPct val="3000"/>
        </a:spcBef>
        <a:spcAft>
          <a:spcPct val="25000"/>
        </a:spcAft>
        <a:buClr>
          <a:srgbClr val="000000"/>
        </a:buClr>
        <a:buChar char="-"/>
        <a:defRPr>
          <a:solidFill>
            <a:srgbClr val="007000"/>
          </a:solidFill>
          <a:latin typeface="+mn-lt"/>
        </a:defRPr>
      </a:lvl5pPr>
      <a:lvl6pPr marL="20637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6pPr>
      <a:lvl7pPr marL="25209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7pPr>
      <a:lvl8pPr marL="29781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8pPr>
      <a:lvl9pPr marL="34353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 name="Picture 54" descr="C:\Mijn_documenten\Mijn afbeeldingen\Qrossroads poster\ECA_PMS [Converted].tif"/>
          <p:cNvPicPr>
            <a:picLocks noChangeAspect="1" noChangeArrowheads="1"/>
          </p:cNvPicPr>
          <p:nvPr/>
        </p:nvPicPr>
        <p:blipFill>
          <a:blip r:embed="rId9" cstate="print">
            <a:duotone>
              <a:schemeClr val="accent3">
                <a:shade val="45000"/>
                <a:satMod val="135000"/>
              </a:schemeClr>
              <a:prstClr val="white"/>
            </a:duotone>
          </a:blip>
          <a:srcRect/>
          <a:stretch>
            <a:fillRect/>
          </a:stretch>
        </p:blipFill>
        <p:spPr bwMode="auto">
          <a:xfrm>
            <a:off x="714348" y="0"/>
            <a:ext cx="8286808" cy="714332"/>
          </a:xfrm>
          <a:prstGeom prst="rect">
            <a:avLst/>
          </a:prstGeom>
          <a:noFill/>
        </p:spPr>
      </p:pic>
      <p:sp>
        <p:nvSpPr>
          <p:cNvPr id="1027" name="Rectangle 3"/>
          <p:cNvSpPr>
            <a:spLocks noChangeArrowheads="1"/>
          </p:cNvSpPr>
          <p:nvPr/>
        </p:nvSpPr>
        <p:spPr bwMode="auto">
          <a:xfrm>
            <a:off x="0" y="0"/>
            <a:ext cx="9144000" cy="369888"/>
          </a:xfrm>
          <a:prstGeom prst="rect">
            <a:avLst/>
          </a:prstGeom>
          <a:solidFill>
            <a:srgbClr val="006600">
              <a:alpha val="14902"/>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2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006475"/>
            <a:ext cx="9144000"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98340" name="Rectangle 4"/>
          <p:cNvSpPr>
            <a:spLocks noGrp="1" noChangeArrowheads="1"/>
          </p:cNvSpPr>
          <p:nvPr>
            <p:ph type="title"/>
          </p:nvPr>
        </p:nvSpPr>
        <p:spPr bwMode="auto">
          <a:xfrm>
            <a:off x="714375" y="571500"/>
            <a:ext cx="7991475" cy="431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GB" noProof="0" dirty="0" smtClean="0"/>
              <a:t>Change</a:t>
            </a:r>
            <a:r>
              <a:rPr lang="en-GB" dirty="0" smtClean="0"/>
              <a:t> title</a:t>
            </a:r>
          </a:p>
        </p:txBody>
      </p:sp>
      <p:sp>
        <p:nvSpPr>
          <p:cNvPr id="1030" name="Rectangle 5"/>
          <p:cNvSpPr>
            <a:spLocks noGrp="1" noChangeArrowheads="1"/>
          </p:cNvSpPr>
          <p:nvPr>
            <p:ph type="body" idx="1"/>
          </p:nvPr>
        </p:nvSpPr>
        <p:spPr bwMode="auto">
          <a:xfrm>
            <a:off x="714375" y="1428750"/>
            <a:ext cx="78486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de-DE" smtClean="0"/>
              <a:t>First level</a:t>
            </a:r>
          </a:p>
          <a:p>
            <a:pPr lvl="1"/>
            <a:r>
              <a:rPr lang="en-GB" altLang="de-DE" smtClean="0"/>
              <a:t>Second level</a:t>
            </a:r>
          </a:p>
          <a:p>
            <a:pPr lvl="2"/>
            <a:r>
              <a:rPr lang="en-GB" altLang="de-DE" smtClean="0"/>
              <a:t>Third level</a:t>
            </a:r>
          </a:p>
          <a:p>
            <a:pPr lvl="3"/>
            <a:r>
              <a:rPr lang="en-GB" altLang="de-DE" smtClean="0"/>
              <a:t>Fourth level</a:t>
            </a:r>
          </a:p>
          <a:p>
            <a:pPr lvl="4"/>
            <a:r>
              <a:rPr lang="en-GB" altLang="de-DE" smtClean="0"/>
              <a:t>Fifth level</a:t>
            </a:r>
          </a:p>
        </p:txBody>
      </p:sp>
      <p:sp>
        <p:nvSpPr>
          <p:cNvPr id="1031" name="Line 53"/>
          <p:cNvSpPr>
            <a:spLocks noChangeShapeType="1"/>
          </p:cNvSpPr>
          <p:nvPr/>
        </p:nvSpPr>
        <p:spPr bwMode="auto">
          <a:xfrm>
            <a:off x="0" y="357188"/>
            <a:ext cx="9144000" cy="0"/>
          </a:xfrm>
          <a:prstGeom prst="line">
            <a:avLst/>
          </a:prstGeom>
          <a:noFill/>
          <a:ln w="22225">
            <a:solidFill>
              <a:srgbClr val="007000"/>
            </a:solidFill>
            <a:round/>
            <a:headEnd/>
            <a:tailEnd/>
          </a:ln>
          <a:extLst>
            <a:ext uri="{909E8E84-426E-40DD-AFC4-6F175D3DCCD1}">
              <a14:hiddenFill xmlns:a14="http://schemas.microsoft.com/office/drawing/2010/main">
                <a:noFill/>
              </a14:hiddenFill>
            </a:ext>
          </a:extLst>
        </p:spPr>
        <p:txBody>
          <a:bodyPr>
            <a:spAutoFit/>
          </a:bodyPr>
          <a:lstStyle/>
          <a:p>
            <a:pPr eaLnBrk="1" hangingPunct="1"/>
            <a:endParaRPr lang="en-GB">
              <a:solidFill>
                <a:srgbClr val="FFFFFF"/>
              </a:solidFill>
              <a:latin typeface="Arial" pitchFamily="34" charset="0"/>
              <a:cs typeface="Arial" pitchFamily="34" charset="0"/>
            </a:endParaRPr>
          </a:p>
        </p:txBody>
      </p:sp>
      <p:pic>
        <p:nvPicPr>
          <p:cNvPr id="1032" name="Picture 54" descr="C:\Mijn_documenten\Mijn afbeeldingen\Qrossroads poster\ECA_PMS [Converted].tif"/>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75" y="6215063"/>
            <a:ext cx="425608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jdelijke aanduiding voor tekst 7"/>
          <p:cNvSpPr txBox="1">
            <a:spLocks/>
          </p:cNvSpPr>
          <p:nvPr/>
        </p:nvSpPr>
        <p:spPr>
          <a:xfrm>
            <a:off x="8572528" y="6429396"/>
            <a:ext cx="571472" cy="428604"/>
          </a:xfrm>
          <a:prstGeom prst="rect">
            <a:avLst/>
          </a:prstGeom>
        </p:spPr>
        <p:txBody>
          <a:bodyPr/>
          <a:lstStyle>
            <a:lvl1pPr algn="ctr">
              <a:buNone/>
              <a:defRPr sz="1400">
                <a:effectLst>
                  <a:reflection blurRad="6350" stA="60000" endA="900" endPos="58000" dir="5400000" sy="-100000" algn="bl" rotWithShape="0"/>
                </a:effectLst>
              </a:defRPr>
            </a:lvl1pPr>
          </a:lstStyle>
          <a:p>
            <a:pPr marL="179388" indent="-179388">
              <a:lnSpc>
                <a:spcPts val="2400"/>
              </a:lnSpc>
              <a:spcBef>
                <a:spcPct val="10000"/>
              </a:spcBef>
              <a:spcAft>
                <a:spcPct val="20000"/>
              </a:spcAft>
              <a:buClr>
                <a:srgbClr val="007000"/>
              </a:buClr>
              <a:defRPr/>
            </a:pPr>
            <a:fld id="{011CA767-09B6-45BE-AEC1-832842D9C986}" type="slidenum">
              <a:rPr lang="en-GB" kern="0" smtClean="0">
                <a:solidFill>
                  <a:srgbClr val="007000"/>
                </a:solidFill>
                <a:latin typeface="Arial"/>
                <a:cs typeface="Arial" pitchFamily="34" charset="0"/>
              </a:rPr>
              <a:pPr marL="179388" indent="-179388">
                <a:lnSpc>
                  <a:spcPts val="2400"/>
                </a:lnSpc>
                <a:spcBef>
                  <a:spcPct val="10000"/>
                </a:spcBef>
                <a:spcAft>
                  <a:spcPct val="20000"/>
                </a:spcAft>
                <a:buClr>
                  <a:srgbClr val="007000"/>
                </a:buClr>
                <a:defRPr/>
              </a:pPr>
              <a:t>‹nr.›</a:t>
            </a:fld>
            <a:endParaRPr lang="en-GB" kern="0" dirty="0">
              <a:solidFill>
                <a:srgbClr val="007000"/>
              </a:solidFill>
              <a:latin typeface="Arial"/>
              <a:cs typeface="Arial" pitchFamily="34" charset="0"/>
            </a:endParaRPr>
          </a:p>
        </p:txBody>
      </p:sp>
    </p:spTree>
    <p:extLst>
      <p:ext uri="{BB962C8B-B14F-4D97-AF65-F5344CB8AC3E}">
        <p14:creationId xmlns:p14="http://schemas.microsoft.com/office/powerpoint/2010/main" val="1728024738"/>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Lst>
  <p:hf hdr="0" ftr="0"/>
  <p:txStyles>
    <p:titleStyle>
      <a:lvl1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ea typeface="+mj-ea"/>
          <a:cs typeface="+mj-cs"/>
        </a:defRPr>
      </a:lvl1pPr>
      <a:lvl2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2pPr>
      <a:lvl3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3pPr>
      <a:lvl4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4pPr>
      <a:lvl5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5pPr>
      <a:lvl6pPr marL="9906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6pPr>
      <a:lvl7pPr marL="14478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7pPr>
      <a:lvl8pPr marL="19050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8pPr>
      <a:lvl9pPr marL="23622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9pPr>
    </p:titleStyle>
    <p:bodyStyle>
      <a:lvl1pPr marL="179388" indent="-179388" algn="l" rtl="0" eaLnBrk="0" fontAlgn="base" hangingPunct="0">
        <a:lnSpc>
          <a:spcPts val="2400"/>
        </a:lnSpc>
        <a:spcBef>
          <a:spcPct val="10000"/>
        </a:spcBef>
        <a:spcAft>
          <a:spcPct val="20000"/>
        </a:spcAft>
        <a:buClr>
          <a:srgbClr val="007000"/>
        </a:buClr>
        <a:buChar char="•"/>
        <a:defRPr sz="2400">
          <a:solidFill>
            <a:srgbClr val="007000"/>
          </a:solidFill>
          <a:latin typeface="+mn-lt"/>
          <a:ea typeface="+mn-ea"/>
          <a:cs typeface="+mn-cs"/>
        </a:defRPr>
      </a:lvl1pPr>
      <a:lvl2pPr marL="446088" indent="-177800" algn="l" rtl="0" eaLnBrk="0" fontAlgn="base" hangingPunct="0">
        <a:lnSpc>
          <a:spcPts val="2200"/>
        </a:lnSpc>
        <a:spcBef>
          <a:spcPct val="3000"/>
        </a:spcBef>
        <a:spcAft>
          <a:spcPct val="25000"/>
        </a:spcAft>
        <a:buClr>
          <a:srgbClr val="000000"/>
        </a:buClr>
        <a:buFont typeface="Times" pitchFamily="18" charset="0"/>
        <a:buChar char="•"/>
        <a:defRPr sz="2200">
          <a:solidFill>
            <a:srgbClr val="003300"/>
          </a:solidFill>
          <a:latin typeface="+mn-lt"/>
        </a:defRPr>
      </a:lvl2pPr>
      <a:lvl3pPr marL="719138" indent="-185738" algn="l" rtl="0" eaLnBrk="0" fontAlgn="base" hangingPunct="0">
        <a:lnSpc>
          <a:spcPts val="2100"/>
        </a:lnSpc>
        <a:spcBef>
          <a:spcPct val="3000"/>
        </a:spcBef>
        <a:spcAft>
          <a:spcPct val="25000"/>
        </a:spcAft>
        <a:buClr>
          <a:srgbClr val="007000"/>
        </a:buClr>
        <a:buFont typeface="Times" pitchFamily="18" charset="0"/>
        <a:buChar char="•"/>
        <a:defRPr sz="2000">
          <a:solidFill>
            <a:srgbClr val="007000"/>
          </a:solidFill>
          <a:latin typeface="+mn-lt"/>
        </a:defRPr>
      </a:lvl3pPr>
      <a:lvl4pPr marL="976313" indent="-176213" algn="l" rtl="0" eaLnBrk="0" fontAlgn="base" hangingPunct="0">
        <a:lnSpc>
          <a:spcPts val="2000"/>
        </a:lnSpc>
        <a:spcBef>
          <a:spcPct val="3000"/>
        </a:spcBef>
        <a:spcAft>
          <a:spcPct val="25000"/>
        </a:spcAft>
        <a:buClr>
          <a:srgbClr val="000000"/>
        </a:buClr>
        <a:buChar char="-"/>
        <a:defRPr sz="1900">
          <a:solidFill>
            <a:srgbClr val="003300"/>
          </a:solidFill>
          <a:latin typeface="+mn-lt"/>
        </a:defRPr>
      </a:lvl4pPr>
      <a:lvl5pPr marL="1254125" indent="-176213" algn="l" rtl="0" eaLnBrk="0" fontAlgn="base" hangingPunct="0">
        <a:lnSpc>
          <a:spcPts val="2000"/>
        </a:lnSpc>
        <a:spcBef>
          <a:spcPct val="3000"/>
        </a:spcBef>
        <a:spcAft>
          <a:spcPct val="25000"/>
        </a:spcAft>
        <a:buClr>
          <a:srgbClr val="000000"/>
        </a:buClr>
        <a:buChar char="-"/>
        <a:defRPr>
          <a:solidFill>
            <a:srgbClr val="007000"/>
          </a:solidFill>
          <a:latin typeface="+mn-lt"/>
        </a:defRPr>
      </a:lvl5pPr>
      <a:lvl6pPr marL="20637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6pPr>
      <a:lvl7pPr marL="25209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7pPr>
      <a:lvl8pPr marL="29781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8pPr>
      <a:lvl9pPr marL="34353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 name="Picture 54" descr="C:\Mijn_documenten\Mijn afbeeldingen\Qrossroads poster\ECA_PMS [Converted].tif"/>
          <p:cNvPicPr>
            <a:picLocks noChangeAspect="1" noChangeArrowheads="1"/>
          </p:cNvPicPr>
          <p:nvPr/>
        </p:nvPicPr>
        <p:blipFill>
          <a:blip r:embed="rId7" cstate="print">
            <a:duotone>
              <a:schemeClr val="accent3">
                <a:shade val="45000"/>
                <a:satMod val="135000"/>
              </a:schemeClr>
              <a:prstClr val="white"/>
            </a:duotone>
          </a:blip>
          <a:srcRect/>
          <a:stretch>
            <a:fillRect/>
          </a:stretch>
        </p:blipFill>
        <p:spPr bwMode="auto">
          <a:xfrm>
            <a:off x="714348" y="0"/>
            <a:ext cx="8286808" cy="714332"/>
          </a:xfrm>
          <a:prstGeom prst="rect">
            <a:avLst/>
          </a:prstGeom>
          <a:noFill/>
        </p:spPr>
      </p:pic>
      <p:sp>
        <p:nvSpPr>
          <p:cNvPr id="398339" name="Rectangle 3"/>
          <p:cNvSpPr>
            <a:spLocks noChangeArrowheads="1"/>
          </p:cNvSpPr>
          <p:nvPr/>
        </p:nvSpPr>
        <p:spPr bwMode="auto">
          <a:xfrm>
            <a:off x="0" y="0"/>
            <a:ext cx="9144000" cy="369888"/>
          </a:xfrm>
          <a:prstGeom prst="rect">
            <a:avLst/>
          </a:prstGeom>
          <a:solidFill>
            <a:srgbClr val="006600">
              <a:alpha val="14902"/>
            </a:srgbClr>
          </a:solidFill>
          <a:ln w="12700">
            <a:noFill/>
            <a:miter lim="800000"/>
            <a:headEnd/>
            <a:tailEnd/>
          </a:ln>
          <a:effectLst/>
        </p:spPr>
        <p:txBody>
          <a:bodyPr anchor="ctr">
            <a:spAutoFit/>
          </a:bodyPr>
          <a:lstStyle/>
          <a:p>
            <a:pPr>
              <a:defRPr/>
            </a:pPr>
            <a:endParaRPr lang="en-GB" dirty="0">
              <a:solidFill>
                <a:srgbClr val="FFFFFF"/>
              </a:solidFill>
            </a:endParaRPr>
          </a:p>
        </p:txBody>
      </p:sp>
      <p:pic>
        <p:nvPicPr>
          <p:cNvPr id="1028" name="Picture 2"/>
          <p:cNvPicPr>
            <a:picLocks noChangeAspect="1" noChangeArrowheads="1"/>
          </p:cNvPicPr>
          <p:nvPr/>
        </p:nvPicPr>
        <p:blipFill>
          <a:blip r:embed="rId8" cstate="print"/>
          <a:srcRect/>
          <a:stretch>
            <a:fillRect/>
          </a:stretch>
        </p:blipFill>
        <p:spPr bwMode="auto">
          <a:xfrm>
            <a:off x="0" y="1006475"/>
            <a:ext cx="9144000" cy="5851525"/>
          </a:xfrm>
          <a:prstGeom prst="rect">
            <a:avLst/>
          </a:prstGeom>
          <a:noFill/>
          <a:ln w="12700">
            <a:noFill/>
            <a:miter lim="800000"/>
            <a:headEnd/>
            <a:tailEnd/>
          </a:ln>
        </p:spPr>
      </p:pic>
      <p:sp>
        <p:nvSpPr>
          <p:cNvPr id="398340" name="Rectangle 4"/>
          <p:cNvSpPr>
            <a:spLocks noGrp="1" noChangeArrowheads="1"/>
          </p:cNvSpPr>
          <p:nvPr>
            <p:ph type="title"/>
          </p:nvPr>
        </p:nvSpPr>
        <p:spPr bwMode="auto">
          <a:xfrm>
            <a:off x="714375" y="571500"/>
            <a:ext cx="7991475" cy="431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GB" noProof="0" dirty="0" smtClean="0"/>
              <a:t>Change</a:t>
            </a:r>
            <a:r>
              <a:rPr lang="en-GB" dirty="0" smtClean="0"/>
              <a:t> title</a:t>
            </a:r>
          </a:p>
        </p:txBody>
      </p:sp>
      <p:sp>
        <p:nvSpPr>
          <p:cNvPr id="1030" name="Rectangle 5"/>
          <p:cNvSpPr>
            <a:spLocks noGrp="1" noChangeArrowheads="1"/>
          </p:cNvSpPr>
          <p:nvPr>
            <p:ph type="body" idx="1"/>
          </p:nvPr>
        </p:nvSpPr>
        <p:spPr bwMode="auto">
          <a:xfrm>
            <a:off x="714375" y="1428750"/>
            <a:ext cx="7848600" cy="4429142"/>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398389" name="Line 53"/>
          <p:cNvSpPr>
            <a:spLocks noChangeShapeType="1"/>
          </p:cNvSpPr>
          <p:nvPr/>
        </p:nvSpPr>
        <p:spPr bwMode="auto">
          <a:xfrm>
            <a:off x="0" y="357188"/>
            <a:ext cx="9144000" cy="0"/>
          </a:xfrm>
          <a:prstGeom prst="line">
            <a:avLst/>
          </a:prstGeom>
          <a:noFill/>
          <a:ln w="22225">
            <a:solidFill>
              <a:srgbClr val="007000"/>
            </a:solidFill>
            <a:round/>
            <a:headEnd/>
            <a:tailEnd/>
          </a:ln>
          <a:effectLst/>
        </p:spPr>
        <p:txBody>
          <a:bodyPr>
            <a:spAutoFit/>
          </a:bodyPr>
          <a:lstStyle/>
          <a:p>
            <a:pPr>
              <a:defRPr/>
            </a:pPr>
            <a:endParaRPr lang="en-GB" dirty="0">
              <a:solidFill>
                <a:srgbClr val="FFFFFF"/>
              </a:solidFill>
            </a:endParaRPr>
          </a:p>
        </p:txBody>
      </p:sp>
      <p:pic>
        <p:nvPicPr>
          <p:cNvPr id="1033" name="Picture 54" descr="C:\Mijn_documenten\Mijn afbeeldingen\Qrossroads poster\ECA_PMS [Converted].tif"/>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42875" y="6215063"/>
            <a:ext cx="4256088" cy="588962"/>
          </a:xfrm>
          <a:prstGeom prst="rect">
            <a:avLst/>
          </a:prstGeom>
          <a:noFill/>
          <a:ln w="9525">
            <a:noFill/>
            <a:miter lim="800000"/>
            <a:headEnd/>
            <a:tailEnd/>
          </a:ln>
        </p:spPr>
      </p:pic>
      <p:sp>
        <p:nvSpPr>
          <p:cNvPr id="10" name="Tijdelijke aanduiding voor tekst 7"/>
          <p:cNvSpPr txBox="1">
            <a:spLocks/>
          </p:cNvSpPr>
          <p:nvPr/>
        </p:nvSpPr>
        <p:spPr>
          <a:xfrm>
            <a:off x="8572528" y="6429396"/>
            <a:ext cx="571472" cy="428604"/>
          </a:xfrm>
          <a:prstGeom prst="rect">
            <a:avLst/>
          </a:prstGeom>
        </p:spPr>
        <p:txBody>
          <a:bodyPr/>
          <a:lstStyle>
            <a:lvl1pPr algn="ctr">
              <a:buNone/>
              <a:defRPr sz="1400">
                <a:effectLst>
                  <a:reflection blurRad="6350" stA="60000" endA="900" endPos="58000" dir="5400000" sy="-100000" algn="bl" rotWithShape="0"/>
                </a:effectLst>
              </a:defRPr>
            </a:lvl1pPr>
          </a:lstStyle>
          <a:p>
            <a:pPr marL="179388" indent="-179388">
              <a:lnSpc>
                <a:spcPts val="2400"/>
              </a:lnSpc>
              <a:spcBef>
                <a:spcPct val="10000"/>
              </a:spcBef>
              <a:spcAft>
                <a:spcPct val="20000"/>
              </a:spcAft>
              <a:buClr>
                <a:srgbClr val="007000"/>
              </a:buClr>
              <a:defRPr/>
            </a:pPr>
            <a:fld id="{98D6C999-E4D1-45B6-B9C9-62338FBBA8CA}" type="slidenum">
              <a:rPr lang="en-GB" kern="0" smtClean="0">
                <a:solidFill>
                  <a:srgbClr val="007000"/>
                </a:solidFill>
                <a:latin typeface="Arial"/>
              </a:rPr>
              <a:pPr marL="179388" indent="-179388">
                <a:lnSpc>
                  <a:spcPts val="2400"/>
                </a:lnSpc>
                <a:spcBef>
                  <a:spcPct val="10000"/>
                </a:spcBef>
                <a:spcAft>
                  <a:spcPct val="20000"/>
                </a:spcAft>
                <a:buClr>
                  <a:srgbClr val="007000"/>
                </a:buClr>
                <a:defRPr/>
              </a:pPr>
              <a:t>‹nr.›</a:t>
            </a:fld>
            <a:endParaRPr lang="en-GB" kern="0" dirty="0">
              <a:solidFill>
                <a:srgbClr val="007000"/>
              </a:solidFill>
              <a:latin typeface="Arial"/>
            </a:endParaRPr>
          </a:p>
        </p:txBody>
      </p:sp>
    </p:spTree>
    <p:extLst>
      <p:ext uri="{BB962C8B-B14F-4D97-AF65-F5344CB8AC3E}">
        <p14:creationId xmlns:p14="http://schemas.microsoft.com/office/powerpoint/2010/main" val="1382485841"/>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Lst>
  <p:hf hdr="0" ftr="0"/>
  <p:txStyles>
    <p:titleStyle>
      <a:lvl1pPr marL="533400" indent="-533400" algn="l" rtl="0" eaLnBrk="1" fontAlgn="base" hangingPunct="1">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ea typeface="+mj-ea"/>
          <a:cs typeface="+mj-cs"/>
        </a:defRPr>
      </a:lvl1pPr>
      <a:lvl2pPr marL="533400" indent="-533400" algn="l" rtl="0" eaLnBrk="1" fontAlgn="base" hangingPunct="1">
        <a:spcBef>
          <a:spcPct val="0"/>
        </a:spcBef>
        <a:spcAft>
          <a:spcPct val="0"/>
        </a:spcAft>
        <a:defRPr sz="2800">
          <a:solidFill>
            <a:srgbClr val="006600"/>
          </a:solidFill>
          <a:effectLst>
            <a:outerShdw blurRad="38100" dist="38100" dir="2700000" algn="tl">
              <a:srgbClr val="C0C0C0"/>
            </a:outerShdw>
          </a:effectLst>
          <a:latin typeface="Arial" charset="0"/>
        </a:defRPr>
      </a:lvl2pPr>
      <a:lvl3pPr marL="533400" indent="-533400" algn="l" rtl="0" eaLnBrk="1" fontAlgn="base" hangingPunct="1">
        <a:spcBef>
          <a:spcPct val="0"/>
        </a:spcBef>
        <a:spcAft>
          <a:spcPct val="0"/>
        </a:spcAft>
        <a:defRPr sz="2800">
          <a:solidFill>
            <a:srgbClr val="006600"/>
          </a:solidFill>
          <a:effectLst>
            <a:outerShdw blurRad="38100" dist="38100" dir="2700000" algn="tl">
              <a:srgbClr val="C0C0C0"/>
            </a:outerShdw>
          </a:effectLst>
          <a:latin typeface="Arial" charset="0"/>
        </a:defRPr>
      </a:lvl3pPr>
      <a:lvl4pPr marL="533400" indent="-533400" algn="l" rtl="0" eaLnBrk="1" fontAlgn="base" hangingPunct="1">
        <a:spcBef>
          <a:spcPct val="0"/>
        </a:spcBef>
        <a:spcAft>
          <a:spcPct val="0"/>
        </a:spcAft>
        <a:defRPr sz="2800">
          <a:solidFill>
            <a:srgbClr val="006600"/>
          </a:solidFill>
          <a:effectLst>
            <a:outerShdw blurRad="38100" dist="38100" dir="2700000" algn="tl">
              <a:srgbClr val="C0C0C0"/>
            </a:outerShdw>
          </a:effectLst>
          <a:latin typeface="Arial" charset="0"/>
        </a:defRPr>
      </a:lvl4pPr>
      <a:lvl5pPr marL="533400" indent="-533400" algn="l" rtl="0" eaLnBrk="1" fontAlgn="base" hangingPunct="1">
        <a:spcBef>
          <a:spcPct val="0"/>
        </a:spcBef>
        <a:spcAft>
          <a:spcPct val="0"/>
        </a:spcAft>
        <a:defRPr sz="2800">
          <a:solidFill>
            <a:srgbClr val="006600"/>
          </a:solidFill>
          <a:effectLst>
            <a:outerShdw blurRad="38100" dist="38100" dir="2700000" algn="tl">
              <a:srgbClr val="C0C0C0"/>
            </a:outerShdw>
          </a:effectLst>
          <a:latin typeface="Arial" charset="0"/>
        </a:defRPr>
      </a:lvl5pPr>
      <a:lvl6pPr marL="9906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6pPr>
      <a:lvl7pPr marL="14478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7pPr>
      <a:lvl8pPr marL="19050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8pPr>
      <a:lvl9pPr marL="23622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9pPr>
    </p:titleStyle>
    <p:bodyStyle>
      <a:lvl1pPr marL="179388" indent="-179388" algn="l" rtl="0" eaLnBrk="1" fontAlgn="base" hangingPunct="1">
        <a:lnSpc>
          <a:spcPts val="2400"/>
        </a:lnSpc>
        <a:spcBef>
          <a:spcPct val="10000"/>
        </a:spcBef>
        <a:spcAft>
          <a:spcPct val="20000"/>
        </a:spcAft>
        <a:buClr>
          <a:srgbClr val="007000"/>
        </a:buClr>
        <a:buChar char="•"/>
        <a:defRPr sz="2400">
          <a:solidFill>
            <a:srgbClr val="007000"/>
          </a:solidFill>
          <a:latin typeface="+mn-lt"/>
          <a:ea typeface="+mn-ea"/>
          <a:cs typeface="+mn-cs"/>
        </a:defRPr>
      </a:lvl1pPr>
      <a:lvl2pPr marL="446088" indent="-177800" algn="l" rtl="0" eaLnBrk="1" fontAlgn="base" hangingPunct="1">
        <a:lnSpc>
          <a:spcPts val="2200"/>
        </a:lnSpc>
        <a:spcBef>
          <a:spcPct val="3000"/>
        </a:spcBef>
        <a:spcAft>
          <a:spcPct val="25000"/>
        </a:spcAft>
        <a:buClr>
          <a:srgbClr val="000000"/>
        </a:buClr>
        <a:buFont typeface="Times" pitchFamily="18" charset="0"/>
        <a:buChar char="•"/>
        <a:defRPr sz="2200">
          <a:solidFill>
            <a:srgbClr val="003300"/>
          </a:solidFill>
          <a:latin typeface="+mn-lt"/>
        </a:defRPr>
      </a:lvl2pPr>
      <a:lvl3pPr marL="719138" indent="-185738" algn="l" rtl="0" eaLnBrk="1" fontAlgn="base" hangingPunct="1">
        <a:lnSpc>
          <a:spcPts val="2100"/>
        </a:lnSpc>
        <a:spcBef>
          <a:spcPct val="3000"/>
        </a:spcBef>
        <a:spcAft>
          <a:spcPct val="25000"/>
        </a:spcAft>
        <a:buClr>
          <a:srgbClr val="007000"/>
        </a:buClr>
        <a:buFont typeface="Times" pitchFamily="18" charset="0"/>
        <a:buChar char="•"/>
        <a:defRPr sz="2000">
          <a:solidFill>
            <a:srgbClr val="007000"/>
          </a:solidFill>
          <a:latin typeface="+mn-lt"/>
        </a:defRPr>
      </a:lvl3pPr>
      <a:lvl4pPr marL="976313" indent="-176213" algn="l" rtl="0" eaLnBrk="1" fontAlgn="base" hangingPunct="1">
        <a:lnSpc>
          <a:spcPts val="2000"/>
        </a:lnSpc>
        <a:spcBef>
          <a:spcPct val="3000"/>
        </a:spcBef>
        <a:spcAft>
          <a:spcPct val="25000"/>
        </a:spcAft>
        <a:buClr>
          <a:srgbClr val="000000"/>
        </a:buClr>
        <a:buChar char="-"/>
        <a:defRPr sz="1900">
          <a:solidFill>
            <a:srgbClr val="003300"/>
          </a:solidFill>
          <a:latin typeface="+mn-lt"/>
        </a:defRPr>
      </a:lvl4pPr>
      <a:lvl5pPr marL="1254125" indent="-176213" algn="l" rtl="0" eaLnBrk="1" fontAlgn="base" hangingPunct="1">
        <a:lnSpc>
          <a:spcPts val="2000"/>
        </a:lnSpc>
        <a:spcBef>
          <a:spcPct val="3000"/>
        </a:spcBef>
        <a:spcAft>
          <a:spcPct val="25000"/>
        </a:spcAft>
        <a:buClr>
          <a:srgbClr val="000000"/>
        </a:buClr>
        <a:buChar char="-"/>
        <a:defRPr>
          <a:solidFill>
            <a:srgbClr val="007000"/>
          </a:solidFill>
          <a:latin typeface="+mn-lt"/>
        </a:defRPr>
      </a:lvl5pPr>
      <a:lvl6pPr marL="20637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6pPr>
      <a:lvl7pPr marL="25209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7pPr>
      <a:lvl8pPr marL="29781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8pPr>
      <a:lvl9pPr marL="34353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 name="Picture 54" descr="C:\Mijn_documenten\Mijn afbeeldingen\Qrossroads poster\ECA_PMS [Converted].tif"/>
          <p:cNvPicPr>
            <a:picLocks noChangeAspect="1" noChangeArrowheads="1"/>
          </p:cNvPicPr>
          <p:nvPr/>
        </p:nvPicPr>
        <p:blipFill>
          <a:blip r:embed="rId7" cstate="print">
            <a:duotone>
              <a:schemeClr val="accent3">
                <a:shade val="45000"/>
                <a:satMod val="135000"/>
              </a:schemeClr>
              <a:prstClr val="white"/>
            </a:duotone>
          </a:blip>
          <a:srcRect/>
          <a:stretch>
            <a:fillRect/>
          </a:stretch>
        </p:blipFill>
        <p:spPr bwMode="auto">
          <a:xfrm>
            <a:off x="714348" y="0"/>
            <a:ext cx="8286808" cy="714332"/>
          </a:xfrm>
          <a:prstGeom prst="rect">
            <a:avLst/>
          </a:prstGeom>
          <a:noFill/>
        </p:spPr>
      </p:pic>
      <p:sp>
        <p:nvSpPr>
          <p:cNvPr id="398339" name="Rectangle 3"/>
          <p:cNvSpPr>
            <a:spLocks noChangeArrowheads="1"/>
          </p:cNvSpPr>
          <p:nvPr/>
        </p:nvSpPr>
        <p:spPr bwMode="auto">
          <a:xfrm>
            <a:off x="0" y="0"/>
            <a:ext cx="9144000" cy="369888"/>
          </a:xfrm>
          <a:prstGeom prst="rect">
            <a:avLst/>
          </a:prstGeom>
          <a:solidFill>
            <a:srgbClr val="006600">
              <a:alpha val="14902"/>
            </a:srgbClr>
          </a:solidFill>
          <a:ln w="12700">
            <a:noFill/>
            <a:miter lim="800000"/>
            <a:headEnd/>
            <a:tailEnd/>
          </a:ln>
          <a:effectLst/>
        </p:spPr>
        <p:txBody>
          <a:bodyPr anchor="ctr">
            <a:spAutoFit/>
          </a:bodyPr>
          <a:lstStyle/>
          <a:p>
            <a:pPr>
              <a:defRPr/>
            </a:pPr>
            <a:endParaRPr lang="en-GB" dirty="0">
              <a:solidFill>
                <a:srgbClr val="FFFFFF"/>
              </a:solidFill>
            </a:endParaRPr>
          </a:p>
        </p:txBody>
      </p:sp>
      <p:pic>
        <p:nvPicPr>
          <p:cNvPr id="1028" name="Picture 2"/>
          <p:cNvPicPr>
            <a:picLocks noChangeAspect="1" noChangeArrowheads="1"/>
          </p:cNvPicPr>
          <p:nvPr/>
        </p:nvPicPr>
        <p:blipFill>
          <a:blip r:embed="rId8" cstate="print"/>
          <a:srcRect/>
          <a:stretch>
            <a:fillRect/>
          </a:stretch>
        </p:blipFill>
        <p:spPr bwMode="auto">
          <a:xfrm>
            <a:off x="0" y="1006475"/>
            <a:ext cx="9144000" cy="5851525"/>
          </a:xfrm>
          <a:prstGeom prst="rect">
            <a:avLst/>
          </a:prstGeom>
          <a:noFill/>
          <a:ln w="12700">
            <a:noFill/>
            <a:miter lim="800000"/>
            <a:headEnd/>
            <a:tailEnd/>
          </a:ln>
        </p:spPr>
      </p:pic>
      <p:sp>
        <p:nvSpPr>
          <p:cNvPr id="398340" name="Rectangle 4"/>
          <p:cNvSpPr>
            <a:spLocks noGrp="1" noChangeArrowheads="1"/>
          </p:cNvSpPr>
          <p:nvPr>
            <p:ph type="title"/>
          </p:nvPr>
        </p:nvSpPr>
        <p:spPr bwMode="auto">
          <a:xfrm>
            <a:off x="714375" y="571500"/>
            <a:ext cx="7991475" cy="431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GB" noProof="0" dirty="0" smtClean="0"/>
              <a:t>Change</a:t>
            </a:r>
            <a:r>
              <a:rPr lang="en-GB" dirty="0" smtClean="0"/>
              <a:t> title</a:t>
            </a:r>
          </a:p>
        </p:txBody>
      </p:sp>
      <p:sp>
        <p:nvSpPr>
          <p:cNvPr id="1030" name="Rectangle 5"/>
          <p:cNvSpPr>
            <a:spLocks noGrp="1" noChangeArrowheads="1"/>
          </p:cNvSpPr>
          <p:nvPr>
            <p:ph type="body" idx="1"/>
          </p:nvPr>
        </p:nvSpPr>
        <p:spPr bwMode="auto">
          <a:xfrm>
            <a:off x="714375" y="1428750"/>
            <a:ext cx="7848600" cy="4429142"/>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398389" name="Line 53"/>
          <p:cNvSpPr>
            <a:spLocks noChangeShapeType="1"/>
          </p:cNvSpPr>
          <p:nvPr/>
        </p:nvSpPr>
        <p:spPr bwMode="auto">
          <a:xfrm>
            <a:off x="0" y="357188"/>
            <a:ext cx="9144000" cy="0"/>
          </a:xfrm>
          <a:prstGeom prst="line">
            <a:avLst/>
          </a:prstGeom>
          <a:noFill/>
          <a:ln w="22225">
            <a:solidFill>
              <a:srgbClr val="007000"/>
            </a:solidFill>
            <a:round/>
            <a:headEnd/>
            <a:tailEnd/>
          </a:ln>
          <a:effectLst/>
        </p:spPr>
        <p:txBody>
          <a:bodyPr>
            <a:spAutoFit/>
          </a:bodyPr>
          <a:lstStyle/>
          <a:p>
            <a:pPr>
              <a:defRPr/>
            </a:pPr>
            <a:endParaRPr lang="en-GB" dirty="0">
              <a:solidFill>
                <a:srgbClr val="FFFFFF"/>
              </a:solidFill>
            </a:endParaRPr>
          </a:p>
        </p:txBody>
      </p:sp>
      <p:pic>
        <p:nvPicPr>
          <p:cNvPr id="1033" name="Picture 54" descr="C:\Mijn_documenten\Mijn afbeeldingen\Qrossroads poster\ECA_PMS [Converted].tif"/>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42875" y="6215063"/>
            <a:ext cx="4256088" cy="588962"/>
          </a:xfrm>
          <a:prstGeom prst="rect">
            <a:avLst/>
          </a:prstGeom>
          <a:noFill/>
          <a:ln w="9525">
            <a:noFill/>
            <a:miter lim="800000"/>
            <a:headEnd/>
            <a:tailEnd/>
          </a:ln>
        </p:spPr>
      </p:pic>
      <p:sp>
        <p:nvSpPr>
          <p:cNvPr id="10" name="Tijdelijke aanduiding voor tekst 7"/>
          <p:cNvSpPr txBox="1">
            <a:spLocks/>
          </p:cNvSpPr>
          <p:nvPr/>
        </p:nvSpPr>
        <p:spPr>
          <a:xfrm>
            <a:off x="8572528" y="6429396"/>
            <a:ext cx="571472" cy="428604"/>
          </a:xfrm>
          <a:prstGeom prst="rect">
            <a:avLst/>
          </a:prstGeom>
        </p:spPr>
        <p:txBody>
          <a:bodyPr/>
          <a:lstStyle>
            <a:lvl1pPr algn="ctr">
              <a:buNone/>
              <a:defRPr sz="1400">
                <a:effectLst>
                  <a:reflection blurRad="6350" stA="60000" endA="900" endPos="58000" dir="5400000" sy="-100000" algn="bl" rotWithShape="0"/>
                </a:effectLst>
              </a:defRPr>
            </a:lvl1pPr>
          </a:lstStyle>
          <a:p>
            <a:pPr marL="179388" indent="-179388">
              <a:lnSpc>
                <a:spcPts val="2400"/>
              </a:lnSpc>
              <a:spcBef>
                <a:spcPct val="10000"/>
              </a:spcBef>
              <a:spcAft>
                <a:spcPct val="20000"/>
              </a:spcAft>
              <a:buClr>
                <a:srgbClr val="007000"/>
              </a:buClr>
              <a:defRPr/>
            </a:pPr>
            <a:fld id="{98D6C999-E4D1-45B6-B9C9-62338FBBA8CA}" type="slidenum">
              <a:rPr lang="en-GB" kern="0" smtClean="0">
                <a:solidFill>
                  <a:srgbClr val="007000"/>
                </a:solidFill>
                <a:latin typeface="Arial"/>
              </a:rPr>
              <a:pPr marL="179388" indent="-179388">
                <a:lnSpc>
                  <a:spcPts val="2400"/>
                </a:lnSpc>
                <a:spcBef>
                  <a:spcPct val="10000"/>
                </a:spcBef>
                <a:spcAft>
                  <a:spcPct val="20000"/>
                </a:spcAft>
                <a:buClr>
                  <a:srgbClr val="007000"/>
                </a:buClr>
                <a:defRPr/>
              </a:pPr>
              <a:t>‹nr.›</a:t>
            </a:fld>
            <a:endParaRPr lang="en-GB" kern="0" dirty="0">
              <a:solidFill>
                <a:srgbClr val="007000"/>
              </a:solidFill>
              <a:latin typeface="Arial"/>
            </a:endParaRPr>
          </a:p>
        </p:txBody>
      </p:sp>
    </p:spTree>
    <p:extLst>
      <p:ext uri="{BB962C8B-B14F-4D97-AF65-F5344CB8AC3E}">
        <p14:creationId xmlns:p14="http://schemas.microsoft.com/office/powerpoint/2010/main" val="1574492623"/>
      </p:ext>
    </p:extLst>
  </p:cSld>
  <p:clrMap bg1="lt1" tx1="dk1" bg2="lt2" tx2="dk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5" r:id="rId5"/>
  </p:sldLayoutIdLst>
  <p:hf hdr="0" ftr="0"/>
  <p:txStyles>
    <p:titleStyle>
      <a:lvl1pPr marL="533400" indent="-533400" algn="l" rtl="0" eaLnBrk="1" fontAlgn="base" hangingPunct="1">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ea typeface="+mj-ea"/>
          <a:cs typeface="+mj-cs"/>
        </a:defRPr>
      </a:lvl1pPr>
      <a:lvl2pPr marL="533400" indent="-533400" algn="l" rtl="0" eaLnBrk="1" fontAlgn="base" hangingPunct="1">
        <a:spcBef>
          <a:spcPct val="0"/>
        </a:spcBef>
        <a:spcAft>
          <a:spcPct val="0"/>
        </a:spcAft>
        <a:defRPr sz="2800">
          <a:solidFill>
            <a:srgbClr val="006600"/>
          </a:solidFill>
          <a:effectLst>
            <a:outerShdw blurRad="38100" dist="38100" dir="2700000" algn="tl">
              <a:srgbClr val="C0C0C0"/>
            </a:outerShdw>
          </a:effectLst>
          <a:latin typeface="Arial" charset="0"/>
        </a:defRPr>
      </a:lvl2pPr>
      <a:lvl3pPr marL="533400" indent="-533400" algn="l" rtl="0" eaLnBrk="1" fontAlgn="base" hangingPunct="1">
        <a:spcBef>
          <a:spcPct val="0"/>
        </a:spcBef>
        <a:spcAft>
          <a:spcPct val="0"/>
        </a:spcAft>
        <a:defRPr sz="2800">
          <a:solidFill>
            <a:srgbClr val="006600"/>
          </a:solidFill>
          <a:effectLst>
            <a:outerShdw blurRad="38100" dist="38100" dir="2700000" algn="tl">
              <a:srgbClr val="C0C0C0"/>
            </a:outerShdw>
          </a:effectLst>
          <a:latin typeface="Arial" charset="0"/>
        </a:defRPr>
      </a:lvl3pPr>
      <a:lvl4pPr marL="533400" indent="-533400" algn="l" rtl="0" eaLnBrk="1" fontAlgn="base" hangingPunct="1">
        <a:spcBef>
          <a:spcPct val="0"/>
        </a:spcBef>
        <a:spcAft>
          <a:spcPct val="0"/>
        </a:spcAft>
        <a:defRPr sz="2800">
          <a:solidFill>
            <a:srgbClr val="006600"/>
          </a:solidFill>
          <a:effectLst>
            <a:outerShdw blurRad="38100" dist="38100" dir="2700000" algn="tl">
              <a:srgbClr val="C0C0C0"/>
            </a:outerShdw>
          </a:effectLst>
          <a:latin typeface="Arial" charset="0"/>
        </a:defRPr>
      </a:lvl4pPr>
      <a:lvl5pPr marL="533400" indent="-533400" algn="l" rtl="0" eaLnBrk="1" fontAlgn="base" hangingPunct="1">
        <a:spcBef>
          <a:spcPct val="0"/>
        </a:spcBef>
        <a:spcAft>
          <a:spcPct val="0"/>
        </a:spcAft>
        <a:defRPr sz="2800">
          <a:solidFill>
            <a:srgbClr val="006600"/>
          </a:solidFill>
          <a:effectLst>
            <a:outerShdw blurRad="38100" dist="38100" dir="2700000" algn="tl">
              <a:srgbClr val="C0C0C0"/>
            </a:outerShdw>
          </a:effectLst>
          <a:latin typeface="Arial" charset="0"/>
        </a:defRPr>
      </a:lvl5pPr>
      <a:lvl6pPr marL="9906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6pPr>
      <a:lvl7pPr marL="14478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7pPr>
      <a:lvl8pPr marL="19050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8pPr>
      <a:lvl9pPr marL="23622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9pPr>
    </p:titleStyle>
    <p:bodyStyle>
      <a:lvl1pPr marL="179388" indent="-179388" algn="l" rtl="0" eaLnBrk="1" fontAlgn="base" hangingPunct="1">
        <a:lnSpc>
          <a:spcPts val="2400"/>
        </a:lnSpc>
        <a:spcBef>
          <a:spcPct val="10000"/>
        </a:spcBef>
        <a:spcAft>
          <a:spcPct val="20000"/>
        </a:spcAft>
        <a:buClr>
          <a:srgbClr val="007000"/>
        </a:buClr>
        <a:buChar char="•"/>
        <a:defRPr sz="2400">
          <a:solidFill>
            <a:srgbClr val="007000"/>
          </a:solidFill>
          <a:latin typeface="+mn-lt"/>
          <a:ea typeface="+mn-ea"/>
          <a:cs typeface="+mn-cs"/>
        </a:defRPr>
      </a:lvl1pPr>
      <a:lvl2pPr marL="446088" indent="-177800" algn="l" rtl="0" eaLnBrk="1" fontAlgn="base" hangingPunct="1">
        <a:lnSpc>
          <a:spcPts val="2200"/>
        </a:lnSpc>
        <a:spcBef>
          <a:spcPct val="3000"/>
        </a:spcBef>
        <a:spcAft>
          <a:spcPct val="25000"/>
        </a:spcAft>
        <a:buClr>
          <a:srgbClr val="000000"/>
        </a:buClr>
        <a:buFont typeface="Times" pitchFamily="18" charset="0"/>
        <a:buChar char="•"/>
        <a:defRPr sz="2200">
          <a:solidFill>
            <a:srgbClr val="003300"/>
          </a:solidFill>
          <a:latin typeface="+mn-lt"/>
        </a:defRPr>
      </a:lvl2pPr>
      <a:lvl3pPr marL="719138" indent="-185738" algn="l" rtl="0" eaLnBrk="1" fontAlgn="base" hangingPunct="1">
        <a:lnSpc>
          <a:spcPts val="2100"/>
        </a:lnSpc>
        <a:spcBef>
          <a:spcPct val="3000"/>
        </a:spcBef>
        <a:spcAft>
          <a:spcPct val="25000"/>
        </a:spcAft>
        <a:buClr>
          <a:srgbClr val="007000"/>
        </a:buClr>
        <a:buFont typeface="Times" pitchFamily="18" charset="0"/>
        <a:buChar char="•"/>
        <a:defRPr sz="2000">
          <a:solidFill>
            <a:srgbClr val="007000"/>
          </a:solidFill>
          <a:latin typeface="+mn-lt"/>
        </a:defRPr>
      </a:lvl3pPr>
      <a:lvl4pPr marL="976313" indent="-176213" algn="l" rtl="0" eaLnBrk="1" fontAlgn="base" hangingPunct="1">
        <a:lnSpc>
          <a:spcPts val="2000"/>
        </a:lnSpc>
        <a:spcBef>
          <a:spcPct val="3000"/>
        </a:spcBef>
        <a:spcAft>
          <a:spcPct val="25000"/>
        </a:spcAft>
        <a:buClr>
          <a:srgbClr val="000000"/>
        </a:buClr>
        <a:buChar char="-"/>
        <a:defRPr sz="1900">
          <a:solidFill>
            <a:srgbClr val="003300"/>
          </a:solidFill>
          <a:latin typeface="+mn-lt"/>
        </a:defRPr>
      </a:lvl4pPr>
      <a:lvl5pPr marL="1254125" indent="-176213" algn="l" rtl="0" eaLnBrk="1" fontAlgn="base" hangingPunct="1">
        <a:lnSpc>
          <a:spcPts val="2000"/>
        </a:lnSpc>
        <a:spcBef>
          <a:spcPct val="3000"/>
        </a:spcBef>
        <a:spcAft>
          <a:spcPct val="25000"/>
        </a:spcAft>
        <a:buClr>
          <a:srgbClr val="000000"/>
        </a:buClr>
        <a:buChar char="-"/>
        <a:defRPr>
          <a:solidFill>
            <a:srgbClr val="007000"/>
          </a:solidFill>
          <a:latin typeface="+mn-lt"/>
        </a:defRPr>
      </a:lvl5pPr>
      <a:lvl6pPr marL="20637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6pPr>
      <a:lvl7pPr marL="25209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7pPr>
      <a:lvl8pPr marL="29781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8pPr>
      <a:lvl9pPr marL="34353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 name="Picture 54" descr="C:\Mijn_documenten\Mijn afbeeldingen\Qrossroads poster\ECA_PMS [Converted].tif"/>
          <p:cNvPicPr>
            <a:picLocks noChangeAspect="1" noChangeArrowheads="1"/>
          </p:cNvPicPr>
          <p:nvPr/>
        </p:nvPicPr>
        <p:blipFill>
          <a:blip r:embed="rId10" cstate="print">
            <a:duotone>
              <a:schemeClr val="accent3">
                <a:shade val="45000"/>
                <a:satMod val="135000"/>
              </a:schemeClr>
              <a:prstClr val="white"/>
            </a:duotone>
          </a:blip>
          <a:srcRect/>
          <a:stretch>
            <a:fillRect/>
          </a:stretch>
        </p:blipFill>
        <p:spPr bwMode="auto">
          <a:xfrm>
            <a:off x="714348" y="0"/>
            <a:ext cx="8286808" cy="714332"/>
          </a:xfrm>
          <a:prstGeom prst="rect">
            <a:avLst/>
          </a:prstGeom>
          <a:noFill/>
        </p:spPr>
      </p:pic>
      <p:sp>
        <p:nvSpPr>
          <p:cNvPr id="398339" name="Rectangle 3"/>
          <p:cNvSpPr>
            <a:spLocks noChangeArrowheads="1"/>
          </p:cNvSpPr>
          <p:nvPr/>
        </p:nvSpPr>
        <p:spPr bwMode="auto">
          <a:xfrm>
            <a:off x="0" y="0"/>
            <a:ext cx="9144000" cy="369888"/>
          </a:xfrm>
          <a:prstGeom prst="rect">
            <a:avLst/>
          </a:prstGeom>
          <a:solidFill>
            <a:srgbClr val="006600">
              <a:alpha val="14902"/>
            </a:srgbClr>
          </a:solidFill>
          <a:ln w="12700">
            <a:noFill/>
            <a:miter lim="800000"/>
            <a:headEnd/>
            <a:tailEnd/>
          </a:ln>
          <a:effectLst/>
        </p:spPr>
        <p:txBody>
          <a:bodyPr anchor="ctr">
            <a:spAutoFit/>
          </a:bodyPr>
          <a:lstStyle/>
          <a:p>
            <a:pPr>
              <a:defRPr/>
            </a:pPr>
            <a:endParaRPr lang="en-GB" dirty="0">
              <a:solidFill>
                <a:prstClr val="white"/>
              </a:solidFill>
            </a:endParaRPr>
          </a:p>
        </p:txBody>
      </p:sp>
      <p:pic>
        <p:nvPicPr>
          <p:cNvPr id="1028" name="Picture 2"/>
          <p:cNvPicPr>
            <a:picLocks noChangeAspect="1" noChangeArrowheads="1"/>
          </p:cNvPicPr>
          <p:nvPr/>
        </p:nvPicPr>
        <p:blipFill>
          <a:blip r:embed="rId11" cstate="print"/>
          <a:srcRect/>
          <a:stretch>
            <a:fillRect/>
          </a:stretch>
        </p:blipFill>
        <p:spPr bwMode="auto">
          <a:xfrm>
            <a:off x="0" y="1006475"/>
            <a:ext cx="9144000" cy="5851525"/>
          </a:xfrm>
          <a:prstGeom prst="rect">
            <a:avLst/>
          </a:prstGeom>
          <a:noFill/>
          <a:ln w="12700">
            <a:noFill/>
            <a:miter lim="800000"/>
            <a:headEnd/>
            <a:tailEnd/>
          </a:ln>
        </p:spPr>
      </p:pic>
      <p:sp>
        <p:nvSpPr>
          <p:cNvPr id="398340" name="Rectangle 4"/>
          <p:cNvSpPr>
            <a:spLocks noGrp="1" noChangeArrowheads="1"/>
          </p:cNvSpPr>
          <p:nvPr>
            <p:ph type="title"/>
          </p:nvPr>
        </p:nvSpPr>
        <p:spPr bwMode="auto">
          <a:xfrm>
            <a:off x="714375" y="571500"/>
            <a:ext cx="7991475" cy="431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GB" noProof="0" dirty="0" smtClean="0"/>
              <a:t>Change</a:t>
            </a:r>
            <a:r>
              <a:rPr lang="en-GB" dirty="0" smtClean="0"/>
              <a:t> title</a:t>
            </a:r>
          </a:p>
        </p:txBody>
      </p:sp>
      <p:sp>
        <p:nvSpPr>
          <p:cNvPr id="1030" name="Rectangle 5"/>
          <p:cNvSpPr>
            <a:spLocks noGrp="1" noChangeArrowheads="1"/>
          </p:cNvSpPr>
          <p:nvPr>
            <p:ph type="body" idx="1"/>
          </p:nvPr>
        </p:nvSpPr>
        <p:spPr bwMode="auto">
          <a:xfrm>
            <a:off x="714375" y="1428750"/>
            <a:ext cx="7848600" cy="4429142"/>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398389" name="Line 53"/>
          <p:cNvSpPr>
            <a:spLocks noChangeShapeType="1"/>
          </p:cNvSpPr>
          <p:nvPr/>
        </p:nvSpPr>
        <p:spPr bwMode="auto">
          <a:xfrm>
            <a:off x="0" y="357188"/>
            <a:ext cx="9144000" cy="0"/>
          </a:xfrm>
          <a:prstGeom prst="line">
            <a:avLst/>
          </a:prstGeom>
          <a:noFill/>
          <a:ln w="22225">
            <a:solidFill>
              <a:srgbClr val="007000"/>
            </a:solidFill>
            <a:round/>
            <a:headEnd/>
            <a:tailEnd/>
          </a:ln>
          <a:effectLst/>
        </p:spPr>
        <p:txBody>
          <a:bodyPr>
            <a:spAutoFit/>
          </a:bodyPr>
          <a:lstStyle/>
          <a:p>
            <a:pPr>
              <a:defRPr/>
            </a:pPr>
            <a:endParaRPr lang="en-GB" dirty="0">
              <a:solidFill>
                <a:prstClr val="white"/>
              </a:solidFill>
            </a:endParaRPr>
          </a:p>
        </p:txBody>
      </p:sp>
      <p:pic>
        <p:nvPicPr>
          <p:cNvPr id="1033" name="Picture 54" descr="C:\Mijn_documenten\Mijn afbeeldingen\Qrossroads poster\ECA_PMS [Converted].tif"/>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142875" y="6215063"/>
            <a:ext cx="4256088" cy="588962"/>
          </a:xfrm>
          <a:prstGeom prst="rect">
            <a:avLst/>
          </a:prstGeom>
          <a:noFill/>
          <a:ln w="9525">
            <a:noFill/>
            <a:miter lim="800000"/>
            <a:headEnd/>
            <a:tailEnd/>
          </a:ln>
        </p:spPr>
      </p:pic>
      <p:sp>
        <p:nvSpPr>
          <p:cNvPr id="10" name="Tijdelijke aanduiding voor tekst 7"/>
          <p:cNvSpPr txBox="1">
            <a:spLocks/>
          </p:cNvSpPr>
          <p:nvPr/>
        </p:nvSpPr>
        <p:spPr>
          <a:xfrm>
            <a:off x="8572528" y="6429396"/>
            <a:ext cx="571472" cy="428604"/>
          </a:xfrm>
          <a:prstGeom prst="rect">
            <a:avLst/>
          </a:prstGeom>
        </p:spPr>
        <p:txBody>
          <a:bodyPr/>
          <a:lstStyle>
            <a:lvl1pPr algn="ctr">
              <a:buNone/>
              <a:defRPr sz="1400">
                <a:effectLst>
                  <a:reflection blurRad="6350" stA="60000" endA="900" endPos="58000" dir="5400000" sy="-100000" algn="bl" rotWithShape="0"/>
                </a:effectLst>
              </a:defRPr>
            </a:lvl1pPr>
          </a:lstStyle>
          <a:p>
            <a:pPr marL="179388" indent="-179388">
              <a:lnSpc>
                <a:spcPts val="2400"/>
              </a:lnSpc>
              <a:spcBef>
                <a:spcPct val="10000"/>
              </a:spcBef>
              <a:spcAft>
                <a:spcPct val="20000"/>
              </a:spcAft>
              <a:buClr>
                <a:srgbClr val="007000"/>
              </a:buClr>
              <a:defRPr/>
            </a:pPr>
            <a:fld id="{98D6C999-E4D1-45B6-B9C9-62338FBBA8CA}" type="slidenum">
              <a:rPr lang="en-GB" kern="0" smtClean="0">
                <a:solidFill>
                  <a:srgbClr val="007000"/>
                </a:solidFill>
                <a:latin typeface="Arial"/>
              </a:rPr>
              <a:pPr marL="179388" indent="-179388">
                <a:lnSpc>
                  <a:spcPts val="2400"/>
                </a:lnSpc>
                <a:spcBef>
                  <a:spcPct val="10000"/>
                </a:spcBef>
                <a:spcAft>
                  <a:spcPct val="20000"/>
                </a:spcAft>
                <a:buClr>
                  <a:srgbClr val="007000"/>
                </a:buClr>
                <a:defRPr/>
              </a:pPr>
              <a:t>‹nr.›</a:t>
            </a:fld>
            <a:endParaRPr lang="en-GB" kern="0" dirty="0">
              <a:solidFill>
                <a:srgbClr val="007000"/>
              </a:solidFill>
              <a:latin typeface="Arial"/>
            </a:endParaRPr>
          </a:p>
        </p:txBody>
      </p:sp>
    </p:spTree>
    <p:extLst>
      <p:ext uri="{BB962C8B-B14F-4D97-AF65-F5344CB8AC3E}">
        <p14:creationId xmlns:p14="http://schemas.microsoft.com/office/powerpoint/2010/main" val="396911594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Lst>
  <p:hf hdr="0" ftr="0"/>
  <p:txStyles>
    <p:titleStyle>
      <a:lvl1pPr marL="533400" indent="-533400" algn="l" rtl="0" eaLnBrk="1" fontAlgn="base" hangingPunct="1">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ea typeface="+mj-ea"/>
          <a:cs typeface="+mj-cs"/>
        </a:defRPr>
      </a:lvl1pPr>
      <a:lvl2pPr marL="533400" indent="-533400" algn="l" rtl="0" eaLnBrk="1" fontAlgn="base" hangingPunct="1">
        <a:spcBef>
          <a:spcPct val="0"/>
        </a:spcBef>
        <a:spcAft>
          <a:spcPct val="0"/>
        </a:spcAft>
        <a:defRPr sz="2800">
          <a:solidFill>
            <a:srgbClr val="006600"/>
          </a:solidFill>
          <a:effectLst>
            <a:outerShdw blurRad="38100" dist="38100" dir="2700000" algn="tl">
              <a:srgbClr val="C0C0C0"/>
            </a:outerShdw>
          </a:effectLst>
          <a:latin typeface="Arial" charset="0"/>
        </a:defRPr>
      </a:lvl2pPr>
      <a:lvl3pPr marL="533400" indent="-533400" algn="l" rtl="0" eaLnBrk="1" fontAlgn="base" hangingPunct="1">
        <a:spcBef>
          <a:spcPct val="0"/>
        </a:spcBef>
        <a:spcAft>
          <a:spcPct val="0"/>
        </a:spcAft>
        <a:defRPr sz="2800">
          <a:solidFill>
            <a:srgbClr val="006600"/>
          </a:solidFill>
          <a:effectLst>
            <a:outerShdw blurRad="38100" dist="38100" dir="2700000" algn="tl">
              <a:srgbClr val="C0C0C0"/>
            </a:outerShdw>
          </a:effectLst>
          <a:latin typeface="Arial" charset="0"/>
        </a:defRPr>
      </a:lvl3pPr>
      <a:lvl4pPr marL="533400" indent="-533400" algn="l" rtl="0" eaLnBrk="1" fontAlgn="base" hangingPunct="1">
        <a:spcBef>
          <a:spcPct val="0"/>
        </a:spcBef>
        <a:spcAft>
          <a:spcPct val="0"/>
        </a:spcAft>
        <a:defRPr sz="2800">
          <a:solidFill>
            <a:srgbClr val="006600"/>
          </a:solidFill>
          <a:effectLst>
            <a:outerShdw blurRad="38100" dist="38100" dir="2700000" algn="tl">
              <a:srgbClr val="C0C0C0"/>
            </a:outerShdw>
          </a:effectLst>
          <a:latin typeface="Arial" charset="0"/>
        </a:defRPr>
      </a:lvl4pPr>
      <a:lvl5pPr marL="533400" indent="-533400" algn="l" rtl="0" eaLnBrk="1" fontAlgn="base" hangingPunct="1">
        <a:spcBef>
          <a:spcPct val="0"/>
        </a:spcBef>
        <a:spcAft>
          <a:spcPct val="0"/>
        </a:spcAft>
        <a:defRPr sz="2800">
          <a:solidFill>
            <a:srgbClr val="006600"/>
          </a:solidFill>
          <a:effectLst>
            <a:outerShdw blurRad="38100" dist="38100" dir="2700000" algn="tl">
              <a:srgbClr val="C0C0C0"/>
            </a:outerShdw>
          </a:effectLst>
          <a:latin typeface="Arial" charset="0"/>
        </a:defRPr>
      </a:lvl5pPr>
      <a:lvl6pPr marL="9906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6pPr>
      <a:lvl7pPr marL="14478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7pPr>
      <a:lvl8pPr marL="19050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8pPr>
      <a:lvl9pPr marL="23622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9pPr>
    </p:titleStyle>
    <p:bodyStyle>
      <a:lvl1pPr marL="179388" indent="-179388" algn="l" rtl="0" eaLnBrk="1" fontAlgn="base" hangingPunct="1">
        <a:lnSpc>
          <a:spcPts val="2400"/>
        </a:lnSpc>
        <a:spcBef>
          <a:spcPct val="10000"/>
        </a:spcBef>
        <a:spcAft>
          <a:spcPct val="20000"/>
        </a:spcAft>
        <a:buClr>
          <a:srgbClr val="007000"/>
        </a:buClr>
        <a:buChar char="•"/>
        <a:defRPr sz="2400">
          <a:solidFill>
            <a:srgbClr val="007000"/>
          </a:solidFill>
          <a:latin typeface="+mn-lt"/>
          <a:ea typeface="+mn-ea"/>
          <a:cs typeface="+mn-cs"/>
        </a:defRPr>
      </a:lvl1pPr>
      <a:lvl2pPr marL="446088" indent="-177800" algn="l" rtl="0" eaLnBrk="1" fontAlgn="base" hangingPunct="1">
        <a:lnSpc>
          <a:spcPts val="2200"/>
        </a:lnSpc>
        <a:spcBef>
          <a:spcPct val="3000"/>
        </a:spcBef>
        <a:spcAft>
          <a:spcPct val="25000"/>
        </a:spcAft>
        <a:buClr>
          <a:srgbClr val="000000"/>
        </a:buClr>
        <a:buFont typeface="Times" pitchFamily="18" charset="0"/>
        <a:buChar char="•"/>
        <a:defRPr sz="2200">
          <a:solidFill>
            <a:srgbClr val="003300"/>
          </a:solidFill>
          <a:latin typeface="+mn-lt"/>
        </a:defRPr>
      </a:lvl2pPr>
      <a:lvl3pPr marL="719138" indent="-185738" algn="l" rtl="0" eaLnBrk="1" fontAlgn="base" hangingPunct="1">
        <a:lnSpc>
          <a:spcPts val="2100"/>
        </a:lnSpc>
        <a:spcBef>
          <a:spcPct val="3000"/>
        </a:spcBef>
        <a:spcAft>
          <a:spcPct val="25000"/>
        </a:spcAft>
        <a:buClr>
          <a:srgbClr val="007000"/>
        </a:buClr>
        <a:buFont typeface="Times" pitchFamily="18" charset="0"/>
        <a:buChar char="•"/>
        <a:defRPr sz="2000">
          <a:solidFill>
            <a:srgbClr val="007000"/>
          </a:solidFill>
          <a:latin typeface="+mn-lt"/>
        </a:defRPr>
      </a:lvl3pPr>
      <a:lvl4pPr marL="976313" indent="-176213" algn="l" rtl="0" eaLnBrk="1" fontAlgn="base" hangingPunct="1">
        <a:lnSpc>
          <a:spcPts val="2000"/>
        </a:lnSpc>
        <a:spcBef>
          <a:spcPct val="3000"/>
        </a:spcBef>
        <a:spcAft>
          <a:spcPct val="25000"/>
        </a:spcAft>
        <a:buClr>
          <a:srgbClr val="000000"/>
        </a:buClr>
        <a:buChar char="-"/>
        <a:defRPr sz="1900">
          <a:solidFill>
            <a:srgbClr val="003300"/>
          </a:solidFill>
          <a:latin typeface="+mn-lt"/>
        </a:defRPr>
      </a:lvl4pPr>
      <a:lvl5pPr marL="1254125" indent="-176213" algn="l" rtl="0" eaLnBrk="1" fontAlgn="base" hangingPunct="1">
        <a:lnSpc>
          <a:spcPts val="2000"/>
        </a:lnSpc>
        <a:spcBef>
          <a:spcPct val="3000"/>
        </a:spcBef>
        <a:spcAft>
          <a:spcPct val="25000"/>
        </a:spcAft>
        <a:buClr>
          <a:srgbClr val="000000"/>
        </a:buClr>
        <a:buChar char="-"/>
        <a:defRPr>
          <a:solidFill>
            <a:srgbClr val="007000"/>
          </a:solidFill>
          <a:latin typeface="+mn-lt"/>
        </a:defRPr>
      </a:lvl5pPr>
      <a:lvl6pPr marL="20637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6pPr>
      <a:lvl7pPr marL="25209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7pPr>
      <a:lvl8pPr marL="29781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8pPr>
      <a:lvl9pPr marL="34353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6DA4DF55-B4CD-43A0-833A-F745E0A18A38}" type="datetimeFigureOut">
              <a:rPr lang="nl-NL" smtClean="0">
                <a:solidFill>
                  <a:prstClr val="black">
                    <a:tint val="75000"/>
                  </a:prstClr>
                </a:solidFill>
                <a:latin typeface="Calibri"/>
              </a:rPr>
              <a:pPr eaLnBrk="1" fontAlgn="auto" hangingPunct="1">
                <a:spcBef>
                  <a:spcPts val="0"/>
                </a:spcBef>
                <a:spcAft>
                  <a:spcPts val="0"/>
                </a:spcAft>
              </a:pPr>
              <a:t>24-2-2016</a:t>
            </a:fld>
            <a:endParaRPr lang="nl-NL">
              <a:solidFill>
                <a:prstClr val="black">
                  <a:tint val="75000"/>
                </a:prstClr>
              </a:solidFill>
              <a:latin typeface="Calibri"/>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nl-NL">
              <a:solidFill>
                <a:prstClr val="black">
                  <a:tint val="75000"/>
                </a:prstClr>
              </a:solidFill>
              <a:latin typeface="Calibri"/>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ACA70783-BBEC-4489-9CF3-E43DD7B33E26}" type="slidenum">
              <a:rPr lang="nl-NL" smtClean="0">
                <a:solidFill>
                  <a:prstClr val="black">
                    <a:tint val="75000"/>
                  </a:prstClr>
                </a:solidFill>
                <a:latin typeface="Calibri"/>
              </a:rPr>
              <a:pPr eaLnBrk="1" fontAlgn="auto" hangingPunct="1">
                <a:spcBef>
                  <a:spcPts val="0"/>
                </a:spcBef>
                <a:spcAft>
                  <a:spcPts val="0"/>
                </a:spcAft>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15443928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 name="Picture 54" descr="C:\Mijn_documenten\Mijn afbeeldingen\Qrossroads poster\ECA_PMS [Converted].tif"/>
          <p:cNvPicPr>
            <a:picLocks noChangeAspect="1" noChangeArrowheads="1"/>
          </p:cNvPicPr>
          <p:nvPr/>
        </p:nvPicPr>
        <p:blipFill>
          <a:blip r:embed="rId9" cstate="print">
            <a:duotone>
              <a:schemeClr val="accent3">
                <a:shade val="45000"/>
                <a:satMod val="135000"/>
              </a:schemeClr>
              <a:prstClr val="white"/>
            </a:duotone>
          </a:blip>
          <a:srcRect/>
          <a:stretch>
            <a:fillRect/>
          </a:stretch>
        </p:blipFill>
        <p:spPr bwMode="auto">
          <a:xfrm>
            <a:off x="714348" y="0"/>
            <a:ext cx="8286808" cy="714332"/>
          </a:xfrm>
          <a:prstGeom prst="rect">
            <a:avLst/>
          </a:prstGeom>
          <a:noFill/>
        </p:spPr>
      </p:pic>
      <p:sp>
        <p:nvSpPr>
          <p:cNvPr id="1027" name="Rectangle 3"/>
          <p:cNvSpPr>
            <a:spLocks noChangeArrowheads="1"/>
          </p:cNvSpPr>
          <p:nvPr/>
        </p:nvSpPr>
        <p:spPr bwMode="auto">
          <a:xfrm>
            <a:off x="0" y="0"/>
            <a:ext cx="9144000" cy="369888"/>
          </a:xfrm>
          <a:prstGeom prst="rect">
            <a:avLst/>
          </a:prstGeom>
          <a:solidFill>
            <a:srgbClr val="006600">
              <a:alpha val="14902"/>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2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006475"/>
            <a:ext cx="9144000"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98340" name="Rectangle 4"/>
          <p:cNvSpPr>
            <a:spLocks noGrp="1" noChangeArrowheads="1"/>
          </p:cNvSpPr>
          <p:nvPr>
            <p:ph type="title"/>
          </p:nvPr>
        </p:nvSpPr>
        <p:spPr bwMode="auto">
          <a:xfrm>
            <a:off x="714375" y="571500"/>
            <a:ext cx="7991475" cy="431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GB" noProof="0" dirty="0" smtClean="0"/>
              <a:t>Change</a:t>
            </a:r>
            <a:r>
              <a:rPr lang="en-GB" dirty="0" smtClean="0"/>
              <a:t> title</a:t>
            </a:r>
          </a:p>
        </p:txBody>
      </p:sp>
      <p:sp>
        <p:nvSpPr>
          <p:cNvPr id="1030" name="Rectangle 5"/>
          <p:cNvSpPr>
            <a:spLocks noGrp="1" noChangeArrowheads="1"/>
          </p:cNvSpPr>
          <p:nvPr>
            <p:ph type="body" idx="1"/>
          </p:nvPr>
        </p:nvSpPr>
        <p:spPr bwMode="auto">
          <a:xfrm>
            <a:off x="714375" y="1428750"/>
            <a:ext cx="78486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de-DE" smtClean="0"/>
              <a:t>First level</a:t>
            </a:r>
          </a:p>
          <a:p>
            <a:pPr lvl="1"/>
            <a:r>
              <a:rPr lang="en-GB" altLang="de-DE" smtClean="0"/>
              <a:t>Second level</a:t>
            </a:r>
          </a:p>
          <a:p>
            <a:pPr lvl="2"/>
            <a:r>
              <a:rPr lang="en-GB" altLang="de-DE" smtClean="0"/>
              <a:t>Third level</a:t>
            </a:r>
          </a:p>
          <a:p>
            <a:pPr lvl="3"/>
            <a:r>
              <a:rPr lang="en-GB" altLang="de-DE" smtClean="0"/>
              <a:t>Fourth level</a:t>
            </a:r>
          </a:p>
          <a:p>
            <a:pPr lvl="4"/>
            <a:r>
              <a:rPr lang="en-GB" altLang="de-DE" smtClean="0"/>
              <a:t>Fifth level</a:t>
            </a:r>
          </a:p>
        </p:txBody>
      </p:sp>
      <p:sp>
        <p:nvSpPr>
          <p:cNvPr id="1031" name="Line 53"/>
          <p:cNvSpPr>
            <a:spLocks noChangeShapeType="1"/>
          </p:cNvSpPr>
          <p:nvPr/>
        </p:nvSpPr>
        <p:spPr bwMode="auto">
          <a:xfrm>
            <a:off x="0" y="357188"/>
            <a:ext cx="9144000" cy="0"/>
          </a:xfrm>
          <a:prstGeom prst="line">
            <a:avLst/>
          </a:prstGeom>
          <a:noFill/>
          <a:ln w="22225">
            <a:solidFill>
              <a:srgbClr val="007000"/>
            </a:solidFill>
            <a:round/>
            <a:headEnd/>
            <a:tailEnd/>
          </a:ln>
          <a:extLst>
            <a:ext uri="{909E8E84-426E-40DD-AFC4-6F175D3DCCD1}">
              <a14:hiddenFill xmlns:a14="http://schemas.microsoft.com/office/drawing/2010/main">
                <a:noFill/>
              </a14:hiddenFill>
            </a:ext>
          </a:extLst>
        </p:spPr>
        <p:txBody>
          <a:bodyPr>
            <a:spAutoFit/>
          </a:bodyPr>
          <a:lstStyle/>
          <a:p>
            <a:pPr eaLnBrk="1" hangingPunct="1"/>
            <a:endParaRPr lang="en-GB">
              <a:solidFill>
                <a:srgbClr val="FFFFFF"/>
              </a:solidFill>
              <a:latin typeface="Arial" pitchFamily="34" charset="0"/>
              <a:cs typeface="Arial" pitchFamily="34" charset="0"/>
            </a:endParaRPr>
          </a:p>
        </p:txBody>
      </p:sp>
      <p:pic>
        <p:nvPicPr>
          <p:cNvPr id="1032" name="Picture 54" descr="C:\Mijn_documenten\Mijn afbeeldingen\Qrossroads poster\ECA_PMS [Converted].tif"/>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75" y="6215063"/>
            <a:ext cx="425608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jdelijke aanduiding voor tekst 7"/>
          <p:cNvSpPr txBox="1">
            <a:spLocks/>
          </p:cNvSpPr>
          <p:nvPr/>
        </p:nvSpPr>
        <p:spPr>
          <a:xfrm>
            <a:off x="8572528" y="6429396"/>
            <a:ext cx="571472" cy="428604"/>
          </a:xfrm>
          <a:prstGeom prst="rect">
            <a:avLst/>
          </a:prstGeom>
        </p:spPr>
        <p:txBody>
          <a:bodyPr/>
          <a:lstStyle>
            <a:lvl1pPr algn="ctr">
              <a:buNone/>
              <a:defRPr sz="1400">
                <a:effectLst>
                  <a:reflection blurRad="6350" stA="60000" endA="900" endPos="58000" dir="5400000" sy="-100000" algn="bl" rotWithShape="0"/>
                </a:effectLst>
              </a:defRPr>
            </a:lvl1pPr>
          </a:lstStyle>
          <a:p>
            <a:pPr marL="179388" indent="-179388">
              <a:lnSpc>
                <a:spcPts val="2400"/>
              </a:lnSpc>
              <a:spcBef>
                <a:spcPct val="10000"/>
              </a:spcBef>
              <a:spcAft>
                <a:spcPct val="20000"/>
              </a:spcAft>
              <a:buClr>
                <a:srgbClr val="007000"/>
              </a:buClr>
              <a:defRPr/>
            </a:pPr>
            <a:fld id="{011CA767-09B6-45BE-AEC1-832842D9C986}" type="slidenum">
              <a:rPr lang="en-GB" kern="0" smtClean="0">
                <a:solidFill>
                  <a:srgbClr val="007000"/>
                </a:solidFill>
                <a:latin typeface="Arial"/>
                <a:cs typeface="Arial" pitchFamily="34" charset="0"/>
              </a:rPr>
              <a:pPr marL="179388" indent="-179388">
                <a:lnSpc>
                  <a:spcPts val="2400"/>
                </a:lnSpc>
                <a:spcBef>
                  <a:spcPct val="10000"/>
                </a:spcBef>
                <a:spcAft>
                  <a:spcPct val="20000"/>
                </a:spcAft>
                <a:buClr>
                  <a:srgbClr val="007000"/>
                </a:buClr>
                <a:defRPr/>
              </a:pPr>
              <a:t>‹nr.›</a:t>
            </a:fld>
            <a:endParaRPr lang="en-GB" kern="0" dirty="0">
              <a:solidFill>
                <a:srgbClr val="007000"/>
              </a:solidFill>
              <a:latin typeface="Arial"/>
              <a:cs typeface="Arial" pitchFamily="34" charset="0"/>
            </a:endParaRPr>
          </a:p>
        </p:txBody>
      </p:sp>
    </p:spTree>
    <p:extLst>
      <p:ext uri="{BB962C8B-B14F-4D97-AF65-F5344CB8AC3E}">
        <p14:creationId xmlns:p14="http://schemas.microsoft.com/office/powerpoint/2010/main" val="413691049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Lst>
  <p:hf hdr="0" ftr="0"/>
  <p:txStyles>
    <p:titleStyle>
      <a:lvl1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ea typeface="+mj-ea"/>
          <a:cs typeface="+mj-cs"/>
        </a:defRPr>
      </a:lvl1pPr>
      <a:lvl2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2pPr>
      <a:lvl3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3pPr>
      <a:lvl4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4pPr>
      <a:lvl5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5pPr>
      <a:lvl6pPr marL="9906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6pPr>
      <a:lvl7pPr marL="14478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7pPr>
      <a:lvl8pPr marL="19050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8pPr>
      <a:lvl9pPr marL="23622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9pPr>
    </p:titleStyle>
    <p:bodyStyle>
      <a:lvl1pPr marL="179388" indent="-179388" algn="l" rtl="0" eaLnBrk="0" fontAlgn="base" hangingPunct="0">
        <a:lnSpc>
          <a:spcPts val="2400"/>
        </a:lnSpc>
        <a:spcBef>
          <a:spcPct val="10000"/>
        </a:spcBef>
        <a:spcAft>
          <a:spcPct val="20000"/>
        </a:spcAft>
        <a:buClr>
          <a:srgbClr val="007000"/>
        </a:buClr>
        <a:buChar char="•"/>
        <a:defRPr sz="2400">
          <a:solidFill>
            <a:srgbClr val="007000"/>
          </a:solidFill>
          <a:latin typeface="+mn-lt"/>
          <a:ea typeface="+mn-ea"/>
          <a:cs typeface="+mn-cs"/>
        </a:defRPr>
      </a:lvl1pPr>
      <a:lvl2pPr marL="446088" indent="-177800" algn="l" rtl="0" eaLnBrk="0" fontAlgn="base" hangingPunct="0">
        <a:lnSpc>
          <a:spcPts val="2200"/>
        </a:lnSpc>
        <a:spcBef>
          <a:spcPct val="3000"/>
        </a:spcBef>
        <a:spcAft>
          <a:spcPct val="25000"/>
        </a:spcAft>
        <a:buClr>
          <a:srgbClr val="000000"/>
        </a:buClr>
        <a:buFont typeface="Times" pitchFamily="18" charset="0"/>
        <a:buChar char="•"/>
        <a:defRPr sz="2200">
          <a:solidFill>
            <a:srgbClr val="003300"/>
          </a:solidFill>
          <a:latin typeface="+mn-lt"/>
        </a:defRPr>
      </a:lvl2pPr>
      <a:lvl3pPr marL="719138" indent="-185738" algn="l" rtl="0" eaLnBrk="0" fontAlgn="base" hangingPunct="0">
        <a:lnSpc>
          <a:spcPts val="2100"/>
        </a:lnSpc>
        <a:spcBef>
          <a:spcPct val="3000"/>
        </a:spcBef>
        <a:spcAft>
          <a:spcPct val="25000"/>
        </a:spcAft>
        <a:buClr>
          <a:srgbClr val="007000"/>
        </a:buClr>
        <a:buFont typeface="Times" pitchFamily="18" charset="0"/>
        <a:buChar char="•"/>
        <a:defRPr sz="2000">
          <a:solidFill>
            <a:srgbClr val="007000"/>
          </a:solidFill>
          <a:latin typeface="+mn-lt"/>
        </a:defRPr>
      </a:lvl3pPr>
      <a:lvl4pPr marL="976313" indent="-176213" algn="l" rtl="0" eaLnBrk="0" fontAlgn="base" hangingPunct="0">
        <a:lnSpc>
          <a:spcPts val="2000"/>
        </a:lnSpc>
        <a:spcBef>
          <a:spcPct val="3000"/>
        </a:spcBef>
        <a:spcAft>
          <a:spcPct val="25000"/>
        </a:spcAft>
        <a:buClr>
          <a:srgbClr val="000000"/>
        </a:buClr>
        <a:buChar char="-"/>
        <a:defRPr sz="1900">
          <a:solidFill>
            <a:srgbClr val="003300"/>
          </a:solidFill>
          <a:latin typeface="+mn-lt"/>
        </a:defRPr>
      </a:lvl4pPr>
      <a:lvl5pPr marL="1254125" indent="-176213" algn="l" rtl="0" eaLnBrk="0" fontAlgn="base" hangingPunct="0">
        <a:lnSpc>
          <a:spcPts val="2000"/>
        </a:lnSpc>
        <a:spcBef>
          <a:spcPct val="3000"/>
        </a:spcBef>
        <a:spcAft>
          <a:spcPct val="25000"/>
        </a:spcAft>
        <a:buClr>
          <a:srgbClr val="000000"/>
        </a:buClr>
        <a:buChar char="-"/>
        <a:defRPr>
          <a:solidFill>
            <a:srgbClr val="007000"/>
          </a:solidFill>
          <a:latin typeface="+mn-lt"/>
        </a:defRPr>
      </a:lvl5pPr>
      <a:lvl6pPr marL="20637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6pPr>
      <a:lvl7pPr marL="25209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7pPr>
      <a:lvl8pPr marL="29781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8pPr>
      <a:lvl9pPr marL="34353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 name="Picture 54" descr="C:\Mijn_documenten\Mijn afbeeldingen\Qrossroads poster\ECA_PMS [Converted].tif"/>
          <p:cNvPicPr>
            <a:picLocks noChangeAspect="1" noChangeArrowheads="1"/>
          </p:cNvPicPr>
          <p:nvPr/>
        </p:nvPicPr>
        <p:blipFill>
          <a:blip r:embed="rId9" cstate="print">
            <a:duotone>
              <a:schemeClr val="accent3">
                <a:shade val="45000"/>
                <a:satMod val="135000"/>
              </a:schemeClr>
              <a:prstClr val="white"/>
            </a:duotone>
          </a:blip>
          <a:srcRect/>
          <a:stretch>
            <a:fillRect/>
          </a:stretch>
        </p:blipFill>
        <p:spPr bwMode="auto">
          <a:xfrm>
            <a:off x="714348" y="0"/>
            <a:ext cx="8286808" cy="714332"/>
          </a:xfrm>
          <a:prstGeom prst="rect">
            <a:avLst/>
          </a:prstGeom>
          <a:noFill/>
        </p:spPr>
      </p:pic>
      <p:sp>
        <p:nvSpPr>
          <p:cNvPr id="1027" name="Rectangle 3"/>
          <p:cNvSpPr>
            <a:spLocks noChangeArrowheads="1"/>
          </p:cNvSpPr>
          <p:nvPr/>
        </p:nvSpPr>
        <p:spPr bwMode="auto">
          <a:xfrm>
            <a:off x="0" y="0"/>
            <a:ext cx="9144000" cy="369888"/>
          </a:xfrm>
          <a:prstGeom prst="rect">
            <a:avLst/>
          </a:prstGeom>
          <a:solidFill>
            <a:srgbClr val="006600">
              <a:alpha val="14902"/>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2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006475"/>
            <a:ext cx="9144000"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98340" name="Rectangle 4"/>
          <p:cNvSpPr>
            <a:spLocks noGrp="1" noChangeArrowheads="1"/>
          </p:cNvSpPr>
          <p:nvPr>
            <p:ph type="title"/>
          </p:nvPr>
        </p:nvSpPr>
        <p:spPr bwMode="auto">
          <a:xfrm>
            <a:off x="714375" y="571500"/>
            <a:ext cx="7991475" cy="431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GB" noProof="0" dirty="0" smtClean="0"/>
              <a:t>Change</a:t>
            </a:r>
            <a:r>
              <a:rPr lang="en-GB" dirty="0" smtClean="0"/>
              <a:t> title</a:t>
            </a:r>
          </a:p>
        </p:txBody>
      </p:sp>
      <p:sp>
        <p:nvSpPr>
          <p:cNvPr id="1030" name="Rectangle 5"/>
          <p:cNvSpPr>
            <a:spLocks noGrp="1" noChangeArrowheads="1"/>
          </p:cNvSpPr>
          <p:nvPr>
            <p:ph type="body" idx="1"/>
          </p:nvPr>
        </p:nvSpPr>
        <p:spPr bwMode="auto">
          <a:xfrm>
            <a:off x="714375" y="1428750"/>
            <a:ext cx="78486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de-DE" smtClean="0"/>
              <a:t>First level</a:t>
            </a:r>
          </a:p>
          <a:p>
            <a:pPr lvl="1"/>
            <a:r>
              <a:rPr lang="en-GB" altLang="de-DE" smtClean="0"/>
              <a:t>Second level</a:t>
            </a:r>
          </a:p>
          <a:p>
            <a:pPr lvl="2"/>
            <a:r>
              <a:rPr lang="en-GB" altLang="de-DE" smtClean="0"/>
              <a:t>Third level</a:t>
            </a:r>
          </a:p>
          <a:p>
            <a:pPr lvl="3"/>
            <a:r>
              <a:rPr lang="en-GB" altLang="de-DE" smtClean="0"/>
              <a:t>Fourth level</a:t>
            </a:r>
          </a:p>
          <a:p>
            <a:pPr lvl="4"/>
            <a:r>
              <a:rPr lang="en-GB" altLang="de-DE" smtClean="0"/>
              <a:t>Fifth level</a:t>
            </a:r>
          </a:p>
        </p:txBody>
      </p:sp>
      <p:sp>
        <p:nvSpPr>
          <p:cNvPr id="1031" name="Line 53"/>
          <p:cNvSpPr>
            <a:spLocks noChangeShapeType="1"/>
          </p:cNvSpPr>
          <p:nvPr/>
        </p:nvSpPr>
        <p:spPr bwMode="auto">
          <a:xfrm>
            <a:off x="0" y="357188"/>
            <a:ext cx="9144000" cy="0"/>
          </a:xfrm>
          <a:prstGeom prst="line">
            <a:avLst/>
          </a:prstGeom>
          <a:noFill/>
          <a:ln w="22225">
            <a:solidFill>
              <a:srgbClr val="007000"/>
            </a:solidFill>
            <a:round/>
            <a:headEnd/>
            <a:tailEnd/>
          </a:ln>
          <a:extLst>
            <a:ext uri="{909E8E84-426E-40DD-AFC4-6F175D3DCCD1}">
              <a14:hiddenFill xmlns:a14="http://schemas.microsoft.com/office/drawing/2010/main">
                <a:noFill/>
              </a14:hiddenFill>
            </a:ext>
          </a:extLst>
        </p:spPr>
        <p:txBody>
          <a:bodyPr>
            <a:spAutoFit/>
          </a:bodyPr>
          <a:lstStyle/>
          <a:p>
            <a:pPr eaLnBrk="1" hangingPunct="1"/>
            <a:endParaRPr lang="en-GB">
              <a:solidFill>
                <a:srgbClr val="FFFFFF"/>
              </a:solidFill>
              <a:latin typeface="Arial" pitchFamily="34" charset="0"/>
              <a:cs typeface="Arial" pitchFamily="34" charset="0"/>
            </a:endParaRPr>
          </a:p>
        </p:txBody>
      </p:sp>
      <p:pic>
        <p:nvPicPr>
          <p:cNvPr id="1032" name="Picture 54" descr="C:\Mijn_documenten\Mijn afbeeldingen\Qrossroads poster\ECA_PMS [Converted].tif"/>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75" y="6215063"/>
            <a:ext cx="425608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jdelijke aanduiding voor tekst 7"/>
          <p:cNvSpPr txBox="1">
            <a:spLocks/>
          </p:cNvSpPr>
          <p:nvPr/>
        </p:nvSpPr>
        <p:spPr>
          <a:xfrm>
            <a:off x="8572528" y="6429396"/>
            <a:ext cx="571472" cy="428604"/>
          </a:xfrm>
          <a:prstGeom prst="rect">
            <a:avLst/>
          </a:prstGeom>
        </p:spPr>
        <p:txBody>
          <a:bodyPr/>
          <a:lstStyle>
            <a:lvl1pPr algn="ctr">
              <a:buNone/>
              <a:defRPr sz="1400">
                <a:effectLst>
                  <a:reflection blurRad="6350" stA="60000" endA="900" endPos="58000" dir="5400000" sy="-100000" algn="bl" rotWithShape="0"/>
                </a:effectLst>
              </a:defRPr>
            </a:lvl1pPr>
          </a:lstStyle>
          <a:p>
            <a:pPr marL="179388" indent="-179388">
              <a:lnSpc>
                <a:spcPts val="2400"/>
              </a:lnSpc>
              <a:spcBef>
                <a:spcPct val="10000"/>
              </a:spcBef>
              <a:spcAft>
                <a:spcPct val="20000"/>
              </a:spcAft>
              <a:buClr>
                <a:srgbClr val="007000"/>
              </a:buClr>
              <a:defRPr/>
            </a:pPr>
            <a:fld id="{011CA767-09B6-45BE-AEC1-832842D9C986}" type="slidenum">
              <a:rPr lang="en-GB" kern="0" smtClean="0">
                <a:solidFill>
                  <a:srgbClr val="007000"/>
                </a:solidFill>
                <a:latin typeface="Arial"/>
                <a:cs typeface="Arial" pitchFamily="34" charset="0"/>
              </a:rPr>
              <a:pPr marL="179388" indent="-179388">
                <a:lnSpc>
                  <a:spcPts val="2400"/>
                </a:lnSpc>
                <a:spcBef>
                  <a:spcPct val="10000"/>
                </a:spcBef>
                <a:spcAft>
                  <a:spcPct val="20000"/>
                </a:spcAft>
                <a:buClr>
                  <a:srgbClr val="007000"/>
                </a:buClr>
                <a:defRPr/>
              </a:pPr>
              <a:t>‹nr.›</a:t>
            </a:fld>
            <a:endParaRPr lang="en-GB" kern="0" dirty="0">
              <a:solidFill>
                <a:srgbClr val="007000"/>
              </a:solidFill>
              <a:latin typeface="Arial"/>
              <a:cs typeface="Arial" pitchFamily="34" charset="0"/>
            </a:endParaRPr>
          </a:p>
        </p:txBody>
      </p:sp>
    </p:spTree>
    <p:extLst>
      <p:ext uri="{BB962C8B-B14F-4D97-AF65-F5344CB8AC3E}">
        <p14:creationId xmlns:p14="http://schemas.microsoft.com/office/powerpoint/2010/main" val="2904957489"/>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Lst>
  <p:hf hdr="0" ftr="0"/>
  <p:txStyles>
    <p:titleStyle>
      <a:lvl1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ea typeface="+mj-ea"/>
          <a:cs typeface="+mj-cs"/>
        </a:defRPr>
      </a:lvl1pPr>
      <a:lvl2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2pPr>
      <a:lvl3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3pPr>
      <a:lvl4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4pPr>
      <a:lvl5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5pPr>
      <a:lvl6pPr marL="9906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6pPr>
      <a:lvl7pPr marL="14478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7pPr>
      <a:lvl8pPr marL="19050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8pPr>
      <a:lvl9pPr marL="23622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9pPr>
    </p:titleStyle>
    <p:bodyStyle>
      <a:lvl1pPr marL="179388" indent="-179388" algn="l" rtl="0" eaLnBrk="0" fontAlgn="base" hangingPunct="0">
        <a:lnSpc>
          <a:spcPts val="2400"/>
        </a:lnSpc>
        <a:spcBef>
          <a:spcPct val="10000"/>
        </a:spcBef>
        <a:spcAft>
          <a:spcPct val="20000"/>
        </a:spcAft>
        <a:buClr>
          <a:srgbClr val="007000"/>
        </a:buClr>
        <a:buChar char="•"/>
        <a:defRPr sz="2400">
          <a:solidFill>
            <a:srgbClr val="007000"/>
          </a:solidFill>
          <a:latin typeface="+mn-lt"/>
          <a:ea typeface="+mn-ea"/>
          <a:cs typeface="+mn-cs"/>
        </a:defRPr>
      </a:lvl1pPr>
      <a:lvl2pPr marL="446088" indent="-177800" algn="l" rtl="0" eaLnBrk="0" fontAlgn="base" hangingPunct="0">
        <a:lnSpc>
          <a:spcPts val="2200"/>
        </a:lnSpc>
        <a:spcBef>
          <a:spcPct val="3000"/>
        </a:spcBef>
        <a:spcAft>
          <a:spcPct val="25000"/>
        </a:spcAft>
        <a:buClr>
          <a:srgbClr val="000000"/>
        </a:buClr>
        <a:buFont typeface="Times" pitchFamily="18" charset="0"/>
        <a:buChar char="•"/>
        <a:defRPr sz="2200">
          <a:solidFill>
            <a:srgbClr val="003300"/>
          </a:solidFill>
          <a:latin typeface="+mn-lt"/>
        </a:defRPr>
      </a:lvl2pPr>
      <a:lvl3pPr marL="719138" indent="-185738" algn="l" rtl="0" eaLnBrk="0" fontAlgn="base" hangingPunct="0">
        <a:lnSpc>
          <a:spcPts val="2100"/>
        </a:lnSpc>
        <a:spcBef>
          <a:spcPct val="3000"/>
        </a:spcBef>
        <a:spcAft>
          <a:spcPct val="25000"/>
        </a:spcAft>
        <a:buClr>
          <a:srgbClr val="007000"/>
        </a:buClr>
        <a:buFont typeface="Times" pitchFamily="18" charset="0"/>
        <a:buChar char="•"/>
        <a:defRPr sz="2000">
          <a:solidFill>
            <a:srgbClr val="007000"/>
          </a:solidFill>
          <a:latin typeface="+mn-lt"/>
        </a:defRPr>
      </a:lvl3pPr>
      <a:lvl4pPr marL="976313" indent="-176213" algn="l" rtl="0" eaLnBrk="0" fontAlgn="base" hangingPunct="0">
        <a:lnSpc>
          <a:spcPts val="2000"/>
        </a:lnSpc>
        <a:spcBef>
          <a:spcPct val="3000"/>
        </a:spcBef>
        <a:spcAft>
          <a:spcPct val="25000"/>
        </a:spcAft>
        <a:buClr>
          <a:srgbClr val="000000"/>
        </a:buClr>
        <a:buChar char="-"/>
        <a:defRPr sz="1900">
          <a:solidFill>
            <a:srgbClr val="003300"/>
          </a:solidFill>
          <a:latin typeface="+mn-lt"/>
        </a:defRPr>
      </a:lvl4pPr>
      <a:lvl5pPr marL="1254125" indent="-176213" algn="l" rtl="0" eaLnBrk="0" fontAlgn="base" hangingPunct="0">
        <a:lnSpc>
          <a:spcPts val="2000"/>
        </a:lnSpc>
        <a:spcBef>
          <a:spcPct val="3000"/>
        </a:spcBef>
        <a:spcAft>
          <a:spcPct val="25000"/>
        </a:spcAft>
        <a:buClr>
          <a:srgbClr val="000000"/>
        </a:buClr>
        <a:buChar char="-"/>
        <a:defRPr>
          <a:solidFill>
            <a:srgbClr val="007000"/>
          </a:solidFill>
          <a:latin typeface="+mn-lt"/>
        </a:defRPr>
      </a:lvl5pPr>
      <a:lvl6pPr marL="20637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6pPr>
      <a:lvl7pPr marL="25209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7pPr>
      <a:lvl8pPr marL="29781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8pPr>
      <a:lvl9pPr marL="34353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 name="Picture 54" descr="C:\Mijn_documenten\Mijn afbeeldingen\Qrossroads poster\ECA_PMS [Converted].tif"/>
          <p:cNvPicPr>
            <a:picLocks noChangeAspect="1" noChangeArrowheads="1"/>
          </p:cNvPicPr>
          <p:nvPr/>
        </p:nvPicPr>
        <p:blipFill>
          <a:blip r:embed="rId9" cstate="print">
            <a:duotone>
              <a:schemeClr val="accent3">
                <a:shade val="45000"/>
                <a:satMod val="135000"/>
              </a:schemeClr>
              <a:prstClr val="white"/>
            </a:duotone>
          </a:blip>
          <a:srcRect/>
          <a:stretch>
            <a:fillRect/>
          </a:stretch>
        </p:blipFill>
        <p:spPr bwMode="auto">
          <a:xfrm>
            <a:off x="714348" y="0"/>
            <a:ext cx="8286808" cy="714332"/>
          </a:xfrm>
          <a:prstGeom prst="rect">
            <a:avLst/>
          </a:prstGeom>
          <a:noFill/>
        </p:spPr>
      </p:pic>
      <p:sp>
        <p:nvSpPr>
          <p:cNvPr id="1027" name="Rectangle 3"/>
          <p:cNvSpPr>
            <a:spLocks noChangeArrowheads="1"/>
          </p:cNvSpPr>
          <p:nvPr/>
        </p:nvSpPr>
        <p:spPr bwMode="auto">
          <a:xfrm>
            <a:off x="0" y="0"/>
            <a:ext cx="9144000" cy="369888"/>
          </a:xfrm>
          <a:prstGeom prst="rect">
            <a:avLst/>
          </a:prstGeom>
          <a:solidFill>
            <a:srgbClr val="006600">
              <a:alpha val="14902"/>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1400">
                <a:solidFill>
                  <a:schemeClr val="bg1"/>
                </a:solidFill>
                <a:latin typeface="Arial" pitchFamily="34" charset="0"/>
              </a:defRPr>
            </a:lvl1pPr>
            <a:lvl2pPr marL="742950" indent="-285750" eaLnBrk="0" hangingPunct="0">
              <a:defRPr sz="1400">
                <a:solidFill>
                  <a:schemeClr val="bg1"/>
                </a:solidFill>
                <a:latin typeface="Arial" pitchFamily="34" charset="0"/>
              </a:defRPr>
            </a:lvl2pPr>
            <a:lvl3pPr marL="1143000" indent="-228600" eaLnBrk="0" hangingPunct="0">
              <a:defRPr sz="1400">
                <a:solidFill>
                  <a:schemeClr val="bg1"/>
                </a:solidFill>
                <a:latin typeface="Arial" pitchFamily="34" charset="0"/>
              </a:defRPr>
            </a:lvl3pPr>
            <a:lvl4pPr marL="1600200" indent="-228600" eaLnBrk="0" hangingPunct="0">
              <a:defRPr sz="1400">
                <a:solidFill>
                  <a:schemeClr val="bg1"/>
                </a:solidFill>
                <a:latin typeface="Arial" pitchFamily="34" charset="0"/>
              </a:defRPr>
            </a:lvl4pPr>
            <a:lvl5pPr marL="2057400" indent="-228600" eaLnBrk="0" hangingPunct="0">
              <a:defRPr sz="1400">
                <a:solidFill>
                  <a:schemeClr val="bg1"/>
                </a:solidFill>
                <a:latin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defRPr>
            </a:lvl9pPr>
          </a:lstStyle>
          <a:p>
            <a:pPr>
              <a:defRPr/>
            </a:pPr>
            <a:endParaRPr lang="en-GB" altLang="de-DE" smtClean="0">
              <a:solidFill>
                <a:srgbClr val="FFFFFF"/>
              </a:solidFill>
              <a:cs typeface="Arial" pitchFamily="34" charset="0"/>
            </a:endParaRPr>
          </a:p>
        </p:txBody>
      </p:sp>
      <p:pic>
        <p:nvPicPr>
          <p:cNvPr id="102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006475"/>
            <a:ext cx="9144000"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98340" name="Rectangle 4"/>
          <p:cNvSpPr>
            <a:spLocks noGrp="1" noChangeArrowheads="1"/>
          </p:cNvSpPr>
          <p:nvPr>
            <p:ph type="title"/>
          </p:nvPr>
        </p:nvSpPr>
        <p:spPr bwMode="auto">
          <a:xfrm>
            <a:off x="714375" y="571500"/>
            <a:ext cx="7991475" cy="431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GB" noProof="0" dirty="0" smtClean="0"/>
              <a:t>Change</a:t>
            </a:r>
            <a:r>
              <a:rPr lang="en-GB" dirty="0" smtClean="0"/>
              <a:t> title</a:t>
            </a:r>
          </a:p>
        </p:txBody>
      </p:sp>
      <p:sp>
        <p:nvSpPr>
          <p:cNvPr id="1030" name="Rectangle 5"/>
          <p:cNvSpPr>
            <a:spLocks noGrp="1" noChangeArrowheads="1"/>
          </p:cNvSpPr>
          <p:nvPr>
            <p:ph type="body" idx="1"/>
          </p:nvPr>
        </p:nvSpPr>
        <p:spPr bwMode="auto">
          <a:xfrm>
            <a:off x="714375" y="1428750"/>
            <a:ext cx="78486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de-DE" smtClean="0"/>
              <a:t>First level</a:t>
            </a:r>
          </a:p>
          <a:p>
            <a:pPr lvl="1"/>
            <a:r>
              <a:rPr lang="en-GB" altLang="de-DE" smtClean="0"/>
              <a:t>Second level</a:t>
            </a:r>
          </a:p>
          <a:p>
            <a:pPr lvl="2"/>
            <a:r>
              <a:rPr lang="en-GB" altLang="de-DE" smtClean="0"/>
              <a:t>Third level</a:t>
            </a:r>
          </a:p>
          <a:p>
            <a:pPr lvl="3"/>
            <a:r>
              <a:rPr lang="en-GB" altLang="de-DE" smtClean="0"/>
              <a:t>Fourth level</a:t>
            </a:r>
          </a:p>
          <a:p>
            <a:pPr lvl="4"/>
            <a:r>
              <a:rPr lang="en-GB" altLang="de-DE" smtClean="0"/>
              <a:t>Fifth level</a:t>
            </a:r>
          </a:p>
        </p:txBody>
      </p:sp>
      <p:sp>
        <p:nvSpPr>
          <p:cNvPr id="1031" name="Line 53"/>
          <p:cNvSpPr>
            <a:spLocks noChangeShapeType="1"/>
          </p:cNvSpPr>
          <p:nvPr/>
        </p:nvSpPr>
        <p:spPr bwMode="auto">
          <a:xfrm>
            <a:off x="0" y="357188"/>
            <a:ext cx="9144000" cy="0"/>
          </a:xfrm>
          <a:prstGeom prst="line">
            <a:avLst/>
          </a:prstGeom>
          <a:noFill/>
          <a:ln w="22225">
            <a:solidFill>
              <a:srgbClr val="007000"/>
            </a:solidFill>
            <a:round/>
            <a:headEnd/>
            <a:tailEnd/>
          </a:ln>
          <a:extLst>
            <a:ext uri="{909E8E84-426E-40DD-AFC4-6F175D3DCCD1}">
              <a14:hiddenFill xmlns:a14="http://schemas.microsoft.com/office/drawing/2010/main">
                <a:noFill/>
              </a14:hiddenFill>
            </a:ext>
          </a:extLst>
        </p:spPr>
        <p:txBody>
          <a:bodyPr>
            <a:spAutoFit/>
          </a:bodyPr>
          <a:lstStyle/>
          <a:p>
            <a:pPr eaLnBrk="1" hangingPunct="1"/>
            <a:endParaRPr lang="en-GB">
              <a:solidFill>
                <a:srgbClr val="FFFFFF"/>
              </a:solidFill>
              <a:latin typeface="Arial" pitchFamily="34" charset="0"/>
              <a:cs typeface="Arial" pitchFamily="34" charset="0"/>
            </a:endParaRPr>
          </a:p>
        </p:txBody>
      </p:sp>
      <p:pic>
        <p:nvPicPr>
          <p:cNvPr id="1032" name="Picture 54" descr="C:\Mijn_documenten\Mijn afbeeldingen\Qrossroads poster\ECA_PMS [Converted].tif"/>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75" y="6215063"/>
            <a:ext cx="425608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jdelijke aanduiding voor tekst 7"/>
          <p:cNvSpPr txBox="1">
            <a:spLocks/>
          </p:cNvSpPr>
          <p:nvPr/>
        </p:nvSpPr>
        <p:spPr>
          <a:xfrm>
            <a:off x="8572528" y="6429396"/>
            <a:ext cx="571472" cy="428604"/>
          </a:xfrm>
          <a:prstGeom prst="rect">
            <a:avLst/>
          </a:prstGeom>
        </p:spPr>
        <p:txBody>
          <a:bodyPr/>
          <a:lstStyle>
            <a:lvl1pPr algn="ctr">
              <a:buNone/>
              <a:defRPr sz="1400">
                <a:effectLst>
                  <a:reflection blurRad="6350" stA="60000" endA="900" endPos="58000" dir="5400000" sy="-100000" algn="bl" rotWithShape="0"/>
                </a:effectLst>
              </a:defRPr>
            </a:lvl1pPr>
          </a:lstStyle>
          <a:p>
            <a:pPr marL="179388" indent="-179388">
              <a:lnSpc>
                <a:spcPts val="2400"/>
              </a:lnSpc>
              <a:spcBef>
                <a:spcPct val="10000"/>
              </a:spcBef>
              <a:spcAft>
                <a:spcPct val="20000"/>
              </a:spcAft>
              <a:buClr>
                <a:srgbClr val="007000"/>
              </a:buClr>
              <a:defRPr/>
            </a:pPr>
            <a:fld id="{011CA767-09B6-45BE-AEC1-832842D9C986}" type="slidenum">
              <a:rPr lang="en-GB" kern="0" smtClean="0">
                <a:solidFill>
                  <a:srgbClr val="007000"/>
                </a:solidFill>
                <a:latin typeface="Arial"/>
                <a:cs typeface="Arial" pitchFamily="34" charset="0"/>
              </a:rPr>
              <a:pPr marL="179388" indent="-179388">
                <a:lnSpc>
                  <a:spcPts val="2400"/>
                </a:lnSpc>
                <a:spcBef>
                  <a:spcPct val="10000"/>
                </a:spcBef>
                <a:spcAft>
                  <a:spcPct val="20000"/>
                </a:spcAft>
                <a:buClr>
                  <a:srgbClr val="007000"/>
                </a:buClr>
                <a:defRPr/>
              </a:pPr>
              <a:t>‹nr.›</a:t>
            </a:fld>
            <a:endParaRPr lang="en-GB" kern="0" dirty="0">
              <a:solidFill>
                <a:srgbClr val="007000"/>
              </a:solidFill>
              <a:latin typeface="Arial"/>
              <a:cs typeface="Arial" pitchFamily="34" charset="0"/>
            </a:endParaRPr>
          </a:p>
        </p:txBody>
      </p:sp>
    </p:spTree>
    <p:extLst>
      <p:ext uri="{BB962C8B-B14F-4D97-AF65-F5344CB8AC3E}">
        <p14:creationId xmlns:p14="http://schemas.microsoft.com/office/powerpoint/2010/main" val="3332501076"/>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Lst>
  <p:hf hdr="0" ftr="0"/>
  <p:txStyles>
    <p:titleStyle>
      <a:lvl1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ea typeface="+mj-ea"/>
          <a:cs typeface="+mj-cs"/>
        </a:defRPr>
      </a:lvl1pPr>
      <a:lvl2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2pPr>
      <a:lvl3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3pPr>
      <a:lvl4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4pPr>
      <a:lvl5pPr marL="533400" indent="-533400" algn="l" rtl="0" eaLnBrk="0" fontAlgn="base" hangingPunct="0">
        <a:spcBef>
          <a:spcPct val="0"/>
        </a:spcBef>
        <a:spcAft>
          <a:spcPct val="0"/>
        </a:spcAft>
        <a:defRPr sz="2800">
          <a:solidFill>
            <a:srgbClr val="006600"/>
          </a:solidFill>
          <a:effectLst>
            <a:outerShdw blurRad="38100" dist="38100" dir="2700000" algn="tl">
              <a:srgbClr val="C0C0C0"/>
            </a:outerShdw>
          </a:effectLst>
          <a:latin typeface="Arial Rounded MT Bold" pitchFamily="34" charset="0"/>
        </a:defRPr>
      </a:lvl5pPr>
      <a:lvl6pPr marL="9906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6pPr>
      <a:lvl7pPr marL="14478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7pPr>
      <a:lvl8pPr marL="19050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8pPr>
      <a:lvl9pPr marL="2362200" indent="-533400" algn="l" rtl="0" eaLnBrk="1" fontAlgn="base" hangingPunct="1">
        <a:spcBef>
          <a:spcPct val="0"/>
        </a:spcBef>
        <a:spcAft>
          <a:spcPct val="0"/>
        </a:spcAft>
        <a:defRPr sz="2800">
          <a:solidFill>
            <a:srgbClr val="000000"/>
          </a:solidFill>
          <a:effectLst>
            <a:outerShdw blurRad="38100" dist="38100" dir="2700000" algn="tl">
              <a:srgbClr val="C0C0C0"/>
            </a:outerShdw>
          </a:effectLst>
          <a:latin typeface="Arial" charset="0"/>
        </a:defRPr>
      </a:lvl9pPr>
    </p:titleStyle>
    <p:bodyStyle>
      <a:lvl1pPr marL="179388" indent="-179388" algn="l" rtl="0" eaLnBrk="0" fontAlgn="base" hangingPunct="0">
        <a:lnSpc>
          <a:spcPts val="2400"/>
        </a:lnSpc>
        <a:spcBef>
          <a:spcPct val="10000"/>
        </a:spcBef>
        <a:spcAft>
          <a:spcPct val="20000"/>
        </a:spcAft>
        <a:buClr>
          <a:srgbClr val="007000"/>
        </a:buClr>
        <a:buChar char="•"/>
        <a:defRPr sz="2400">
          <a:solidFill>
            <a:srgbClr val="007000"/>
          </a:solidFill>
          <a:latin typeface="+mn-lt"/>
          <a:ea typeface="+mn-ea"/>
          <a:cs typeface="+mn-cs"/>
        </a:defRPr>
      </a:lvl1pPr>
      <a:lvl2pPr marL="446088" indent="-177800" algn="l" rtl="0" eaLnBrk="0" fontAlgn="base" hangingPunct="0">
        <a:lnSpc>
          <a:spcPts val="2200"/>
        </a:lnSpc>
        <a:spcBef>
          <a:spcPct val="3000"/>
        </a:spcBef>
        <a:spcAft>
          <a:spcPct val="25000"/>
        </a:spcAft>
        <a:buClr>
          <a:srgbClr val="000000"/>
        </a:buClr>
        <a:buFont typeface="Times" pitchFamily="18" charset="0"/>
        <a:buChar char="•"/>
        <a:defRPr sz="2200">
          <a:solidFill>
            <a:srgbClr val="003300"/>
          </a:solidFill>
          <a:latin typeface="+mn-lt"/>
        </a:defRPr>
      </a:lvl2pPr>
      <a:lvl3pPr marL="719138" indent="-185738" algn="l" rtl="0" eaLnBrk="0" fontAlgn="base" hangingPunct="0">
        <a:lnSpc>
          <a:spcPts val="2100"/>
        </a:lnSpc>
        <a:spcBef>
          <a:spcPct val="3000"/>
        </a:spcBef>
        <a:spcAft>
          <a:spcPct val="25000"/>
        </a:spcAft>
        <a:buClr>
          <a:srgbClr val="007000"/>
        </a:buClr>
        <a:buFont typeface="Times" pitchFamily="18" charset="0"/>
        <a:buChar char="•"/>
        <a:defRPr sz="2000">
          <a:solidFill>
            <a:srgbClr val="007000"/>
          </a:solidFill>
          <a:latin typeface="+mn-lt"/>
        </a:defRPr>
      </a:lvl3pPr>
      <a:lvl4pPr marL="976313" indent="-176213" algn="l" rtl="0" eaLnBrk="0" fontAlgn="base" hangingPunct="0">
        <a:lnSpc>
          <a:spcPts val="2000"/>
        </a:lnSpc>
        <a:spcBef>
          <a:spcPct val="3000"/>
        </a:spcBef>
        <a:spcAft>
          <a:spcPct val="25000"/>
        </a:spcAft>
        <a:buClr>
          <a:srgbClr val="000000"/>
        </a:buClr>
        <a:buChar char="-"/>
        <a:defRPr sz="1900">
          <a:solidFill>
            <a:srgbClr val="003300"/>
          </a:solidFill>
          <a:latin typeface="+mn-lt"/>
        </a:defRPr>
      </a:lvl4pPr>
      <a:lvl5pPr marL="1254125" indent="-176213" algn="l" rtl="0" eaLnBrk="0" fontAlgn="base" hangingPunct="0">
        <a:lnSpc>
          <a:spcPts val="2000"/>
        </a:lnSpc>
        <a:spcBef>
          <a:spcPct val="3000"/>
        </a:spcBef>
        <a:spcAft>
          <a:spcPct val="25000"/>
        </a:spcAft>
        <a:buClr>
          <a:srgbClr val="000000"/>
        </a:buClr>
        <a:buChar char="-"/>
        <a:defRPr>
          <a:solidFill>
            <a:srgbClr val="007000"/>
          </a:solidFill>
          <a:latin typeface="+mn-lt"/>
        </a:defRPr>
      </a:lvl5pPr>
      <a:lvl6pPr marL="20637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6pPr>
      <a:lvl7pPr marL="25209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7pPr>
      <a:lvl8pPr marL="29781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8pPr>
      <a:lvl9pPr marL="3435350" indent="-176213" algn="l" rtl="0" eaLnBrk="1" fontAlgn="base" hangingPunct="1">
        <a:lnSpc>
          <a:spcPts val="2000"/>
        </a:lnSpc>
        <a:spcBef>
          <a:spcPct val="3000"/>
        </a:spcBef>
        <a:spcAft>
          <a:spcPct val="25000"/>
        </a:spcAft>
        <a:buClr>
          <a:srgbClr val="000000"/>
        </a:buClr>
        <a:buChar char="-"/>
        <a:defRPr>
          <a:solidFill>
            <a:srgbClr val="000000"/>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eqar.eu/" TargetMode="External"/><Relationship Id="rId2" Type="http://schemas.openxmlformats.org/officeDocument/2006/relationships/notesSlide" Target="../notesSlides/notesSlide9.xml"/><Relationship Id="rId1" Type="http://schemas.openxmlformats.org/officeDocument/2006/relationships/slideLayout" Target="../slideLayouts/slideLayout1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66.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80.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20.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jpeg"/><Relationship Id="rId3" Type="http://schemas.openxmlformats.org/officeDocument/2006/relationships/image" Target="../media/image5.png"/><Relationship Id="rId7" Type="http://schemas.openxmlformats.org/officeDocument/2006/relationships/image" Target="../media/image8.jpeg"/><Relationship Id="rId12" Type="http://schemas.openxmlformats.org/officeDocument/2006/relationships/hyperlink" Target="http://upload.wikimedia.org/wikipedia/commons/c/c2/FCM-UNL.JPG" TargetMode="External"/><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jpeg"/><Relationship Id="rId1" Type="http://schemas.openxmlformats.org/officeDocument/2006/relationships/slideLayout" Target="../slideLayouts/slideLayout44.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jpeg"/><Relationship Id="rId15" Type="http://schemas.openxmlformats.org/officeDocument/2006/relationships/hyperlink" Target="http://upload.wikimedia.org/wikipedia/commons/a/a4/Hgb.jpg" TargetMode="External"/><Relationship Id="rId10" Type="http://schemas.openxmlformats.org/officeDocument/2006/relationships/image" Target="../media/image10.jpeg"/><Relationship Id="rId4" Type="http://schemas.openxmlformats.org/officeDocument/2006/relationships/hyperlink" Target="http://upload.wikimedia.org/wikipedia/commons/a/aa/Hanze_University_Groningen_Tower.jpg" TargetMode="External"/><Relationship Id="rId9" Type="http://schemas.openxmlformats.org/officeDocument/2006/relationships/hyperlink" Target="http://upload.wikimedia.org/wikipedia/commons/1/12/DSTU_photo.jpg" TargetMode="External"/><Relationship Id="rId14" Type="http://schemas.openxmlformats.org/officeDocument/2006/relationships/image" Target="../media/image1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2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5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6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6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7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8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9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0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40.xml"/><Relationship Id="rId1" Type="http://schemas.openxmlformats.org/officeDocument/2006/relationships/slideLayout" Target="../slideLayouts/slideLayout50.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45.xml.rels><?xml version="1.0" encoding="UTF-8" standalone="yes"?>
<Relationships xmlns="http://schemas.openxmlformats.org/package/2006/relationships"><Relationship Id="rId3" Type="http://schemas.openxmlformats.org/officeDocument/2006/relationships/hyperlink" Target="http://ecahe.eu/w/index.php/Portal:Joint_programmes" TargetMode="External"/><Relationship Id="rId2" Type="http://schemas.openxmlformats.org/officeDocument/2006/relationships/image" Target="../media/image27.png"/><Relationship Id="rId1" Type="http://schemas.openxmlformats.org/officeDocument/2006/relationships/slideLayout" Target="../slideLayouts/slideLayout45.xml"/></Relationships>
</file>

<file path=ppt/slides/_rels/slide46.xml.rels><?xml version="1.0" encoding="UTF-8" standalone="yes"?>
<Relationships xmlns="http://schemas.openxmlformats.org/package/2006/relationships"><Relationship Id="rId8" Type="http://schemas.openxmlformats.org/officeDocument/2006/relationships/hyperlink" Target="https://www.linkedin.com/company/european-consortium-for-accreditation-in-higher-education-eca-" TargetMode="External"/><Relationship Id="rId3" Type="http://schemas.openxmlformats.org/officeDocument/2006/relationships/image" Target="../media/image28.jpg"/><Relationship Id="rId7" Type="http://schemas.openxmlformats.org/officeDocument/2006/relationships/hyperlink" Target="https://twitter.com/ECA_association" TargetMode="External"/><Relationship Id="rId2" Type="http://schemas.openxmlformats.org/officeDocument/2006/relationships/notesSlide" Target="../notesSlides/notesSlide41.xml"/><Relationship Id="rId1" Type="http://schemas.openxmlformats.org/officeDocument/2006/relationships/slideLayout" Target="../slideLayouts/slideLayout45.xml"/><Relationship Id="rId6" Type="http://schemas.openxmlformats.org/officeDocument/2006/relationships/hyperlink" Target="mailto:secretariat@ecahe.eu" TargetMode="External"/><Relationship Id="rId11" Type="http://schemas.openxmlformats.org/officeDocument/2006/relationships/image" Target="../media/image32.png"/><Relationship Id="rId5" Type="http://schemas.openxmlformats.org/officeDocument/2006/relationships/hyperlink" Target="http://ecahe.eu" TargetMode="External"/><Relationship Id="rId10" Type="http://schemas.openxmlformats.org/officeDocument/2006/relationships/image" Target="../media/image31.jpg"/><Relationship Id="rId4" Type="http://schemas.openxmlformats.org/officeDocument/2006/relationships/image" Target="../media/image29.jpg"/><Relationship Id="rId9" Type="http://schemas.openxmlformats.org/officeDocument/2006/relationships/image" Target="../media/image30.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sz="quarter"/>
          </p:nvPr>
        </p:nvSpPr>
        <p:spPr>
          <a:xfrm>
            <a:off x="757262" y="1410851"/>
            <a:ext cx="7315200" cy="1292662"/>
          </a:xfrm>
        </p:spPr>
        <p:txBody>
          <a:bodyPr/>
          <a:lstStyle/>
          <a:p>
            <a:r>
              <a:rPr lang="en-GB" dirty="0" smtClean="0">
                <a:effectLst/>
                <a:latin typeface="Arial" panose="020B0604020202020204" pitchFamily="34" charset="0"/>
                <a:cs typeface="Arial" panose="020B0604020202020204" pitchFamily="34" charset="0"/>
              </a:rPr>
              <a:t>Accreditation </a:t>
            </a:r>
            <a:r>
              <a:rPr lang="en-GB" dirty="0">
                <a:effectLst/>
                <a:latin typeface="Arial" panose="020B0604020202020204" pitchFamily="34" charset="0"/>
                <a:cs typeface="Arial" panose="020B0604020202020204" pitchFamily="34" charset="0"/>
              </a:rPr>
              <a:t>of joint programmes: </a:t>
            </a:r>
            <a:r>
              <a:rPr lang="en-GB" dirty="0" smtClean="0">
                <a:effectLst/>
                <a:latin typeface="Arial" panose="020B0604020202020204" pitchFamily="34" charset="0"/>
                <a:cs typeface="Arial" panose="020B0604020202020204" pitchFamily="34" charset="0"/>
              </a:rPr>
              <a:t/>
            </a:r>
            <a:br>
              <a:rPr lang="en-GB" dirty="0" smtClean="0">
                <a:effectLst/>
                <a:latin typeface="Arial" panose="020B0604020202020204" pitchFamily="34" charset="0"/>
                <a:cs typeface="Arial" panose="020B0604020202020204" pitchFamily="34" charset="0"/>
              </a:rPr>
            </a:br>
            <a:r>
              <a:rPr lang="en-GB" dirty="0" smtClean="0">
                <a:effectLst/>
                <a:latin typeface="Arial" panose="020B0604020202020204" pitchFamily="34" charset="0"/>
                <a:cs typeface="Arial" panose="020B0604020202020204" pitchFamily="34" charset="0"/>
              </a:rPr>
              <a:t>the </a:t>
            </a:r>
            <a:r>
              <a:rPr lang="en-GB" dirty="0">
                <a:effectLst/>
                <a:latin typeface="Arial" panose="020B0604020202020204" pitchFamily="34" charset="0"/>
                <a:cs typeface="Arial" panose="020B0604020202020204" pitchFamily="34" charset="0"/>
              </a:rPr>
              <a:t>new European Approach</a:t>
            </a:r>
            <a:br>
              <a:rPr lang="en-GB" dirty="0">
                <a:effectLst/>
                <a:latin typeface="Arial" panose="020B0604020202020204" pitchFamily="34" charset="0"/>
                <a:cs typeface="Arial" panose="020B0604020202020204" pitchFamily="34" charset="0"/>
              </a:rPr>
            </a:br>
            <a:endParaRPr lang="en-GB" b="0" dirty="0">
              <a:latin typeface="Arial" panose="020B0604020202020204" pitchFamily="34" charset="0"/>
              <a:cs typeface="Arial" panose="020B0604020202020204" pitchFamily="34" charset="0"/>
            </a:endParaRPr>
          </a:p>
        </p:txBody>
      </p:sp>
      <p:sp>
        <p:nvSpPr>
          <p:cNvPr id="3" name="Ondertitel 2"/>
          <p:cNvSpPr>
            <a:spLocks noGrp="1"/>
          </p:cNvSpPr>
          <p:nvPr>
            <p:ph type="subTitle" sz="quarter" idx="1"/>
          </p:nvPr>
        </p:nvSpPr>
        <p:spPr>
          <a:xfrm>
            <a:off x="611560" y="3143248"/>
            <a:ext cx="7460902" cy="1218795"/>
          </a:xfrm>
        </p:spPr>
        <p:txBody>
          <a:bodyPr/>
          <a:lstStyle/>
          <a:p>
            <a:pPr>
              <a:buNone/>
            </a:pPr>
            <a:r>
              <a:rPr lang="en-GB" dirty="0" smtClean="0"/>
              <a:t>Dr Mark </a:t>
            </a:r>
            <a:r>
              <a:rPr lang="en-GB" dirty="0" err="1" smtClean="0"/>
              <a:t>Frederiks</a:t>
            </a:r>
            <a:endParaRPr lang="en-GB" dirty="0" smtClean="0"/>
          </a:p>
          <a:p>
            <a:pPr>
              <a:buNone/>
            </a:pPr>
            <a:r>
              <a:rPr lang="en-GB" dirty="0" smtClean="0"/>
              <a:t>NVAO &amp; ECA</a:t>
            </a:r>
            <a:endParaRPr lang="en-GB" noProof="0" dirty="0" smtClean="0"/>
          </a:p>
          <a:p>
            <a:r>
              <a:rPr lang="en-GB" i="1" dirty="0" smtClean="0"/>
              <a:t>25 February 2016, Leiden</a:t>
            </a:r>
            <a:endParaRPr lang="en-GB" i="1" noProof="0" dirty="0"/>
          </a:p>
        </p:txBody>
      </p:sp>
      <p:sp>
        <p:nvSpPr>
          <p:cNvPr id="4" name="Tijdelijke aanduiding voor tekst 3"/>
          <p:cNvSpPr>
            <a:spLocks noGrp="1"/>
          </p:cNvSpPr>
          <p:nvPr>
            <p:ph type="body" sz="quarter" idx="4294967295"/>
          </p:nvPr>
        </p:nvSpPr>
        <p:spPr>
          <a:xfrm>
            <a:off x="0" y="4413250"/>
            <a:ext cx="2643188" cy="246063"/>
          </a:xfrm>
        </p:spPr>
        <p:txBody>
          <a:bodyPr/>
          <a:lstStyle/>
          <a:p>
            <a:r>
              <a:rPr lang="en-GB" noProof="0" dirty="0" smtClean="0"/>
              <a:t>14 March 2011</a:t>
            </a:r>
            <a:endParaRPr lang="en-GB" noProof="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4"/>
          <p:cNvGraphicFramePr>
            <a:graphicFrameLocks/>
          </p:cNvGraphicFramePr>
          <p:nvPr>
            <p:extLst>
              <p:ext uri="{D42A27DB-BD31-4B8C-83A1-F6EECF244321}">
                <p14:modId xmlns:p14="http://schemas.microsoft.com/office/powerpoint/2010/main" val="3005389103"/>
              </p:ext>
            </p:extLst>
          </p:nvPr>
        </p:nvGraphicFramePr>
        <p:xfrm>
          <a:off x="806873" y="1484784"/>
          <a:ext cx="7848600" cy="4751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1"/>
          <p:cNvSpPr txBox="1">
            <a:spLocks/>
          </p:cNvSpPr>
          <p:nvPr/>
        </p:nvSpPr>
        <p:spPr bwMode="auto">
          <a:xfrm>
            <a:off x="467545" y="476673"/>
            <a:ext cx="8208144" cy="720080"/>
          </a:xfrm>
          <a:prstGeom prst="rect">
            <a:avLst/>
          </a:prstGeom>
          <a:noFill/>
          <a:ln w="9525">
            <a:noFill/>
            <a:miter lim="800000"/>
            <a:headEnd/>
            <a:tailEnd/>
          </a:ln>
        </p:spPr>
        <p:txBody>
          <a:bodyPr anchor="ctr"/>
          <a:lstStyle/>
          <a:p>
            <a:pPr eaLnBrk="0" hangingPunct="0">
              <a:defRPr/>
            </a:pPr>
            <a:r>
              <a:rPr lang="nl-NL" sz="2800" dirty="0" smtClean="0">
                <a:solidFill>
                  <a:srgbClr val="006600"/>
                </a:solidFill>
                <a:latin typeface="Arial Rounded MT Bold" pitchFamily="34" charset="0"/>
                <a:ea typeface="+mj-ea"/>
                <a:cs typeface="+mj-cs"/>
              </a:rPr>
              <a:t>Essence of European Approach</a:t>
            </a:r>
            <a:endParaRPr lang="en-GB" sz="2800" dirty="0">
              <a:solidFill>
                <a:srgbClr val="006600"/>
              </a:solidFill>
              <a:latin typeface="Arial Rounded MT Bold" pitchFamily="34" charset="0"/>
              <a:ea typeface="+mj-ea"/>
              <a:cs typeface="+mj-cs"/>
            </a:endParaRPr>
          </a:p>
        </p:txBody>
      </p:sp>
    </p:spTree>
    <p:extLst>
      <p:ext uri="{BB962C8B-B14F-4D97-AF65-F5344CB8AC3E}">
        <p14:creationId xmlns:p14="http://schemas.microsoft.com/office/powerpoint/2010/main" val="36408552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ChangeArrowheads="1"/>
          </p:cNvSpPr>
          <p:nvPr>
            <p:ph type="title"/>
          </p:nvPr>
        </p:nvSpPr>
        <p:spPr>
          <a:xfrm>
            <a:off x="685800" y="838200"/>
            <a:ext cx="7991475" cy="431800"/>
          </a:xfrm>
        </p:spPr>
        <p:txBody>
          <a:bodyPr/>
          <a:lstStyle/>
          <a:p>
            <a:pPr eaLnBrk="1" hangingPunct="1">
              <a:defRPr/>
            </a:pPr>
            <a:r>
              <a:rPr lang="de-DE" b="1" dirty="0" smtClean="0">
                <a:solidFill>
                  <a:srgbClr val="2FB2FF"/>
                </a:solidFill>
                <a:effectLst>
                  <a:outerShdw blurRad="38100" dist="38100" dir="2700000" algn="tl">
                    <a:srgbClr val="DDDDDD"/>
                  </a:outerShdw>
                </a:effectLst>
                <a:ea typeface="ＭＳ Ｐゴシック" charset="-128"/>
                <a:cs typeface="ＭＳ Ｐゴシック" charset="-128"/>
              </a:rPr>
              <a:t> </a:t>
            </a:r>
            <a:r>
              <a:rPr lang="de-DE" sz="2400" dirty="0">
                <a:effectLst/>
              </a:rPr>
              <a:t>A. </a:t>
            </a:r>
            <a:r>
              <a:rPr lang="nl-NL" sz="2400" dirty="0">
                <a:effectLst/>
              </a:rPr>
              <a:t>Application in Different Systems of </a:t>
            </a:r>
            <a:r>
              <a:rPr lang="nl-NL" sz="2400" dirty="0" err="1">
                <a:effectLst/>
              </a:rPr>
              <a:t>External</a:t>
            </a:r>
            <a:r>
              <a:rPr lang="nl-NL" sz="2400" dirty="0">
                <a:effectLst/>
              </a:rPr>
              <a:t> QA</a:t>
            </a:r>
            <a:r>
              <a:rPr lang="de-DE" sz="2400" dirty="0">
                <a:effectLst/>
              </a:rPr>
              <a:t/>
            </a:r>
            <a:br>
              <a:rPr lang="de-DE" sz="2400" dirty="0">
                <a:effectLst/>
              </a:rPr>
            </a:br>
            <a:r>
              <a:rPr lang="nl-NL" dirty="0">
                <a:effectLst/>
              </a:rPr>
              <a:t/>
            </a:r>
            <a:br>
              <a:rPr lang="nl-NL" dirty="0">
                <a:effectLst/>
              </a:rPr>
            </a:br>
            <a:endParaRPr lang="de-DE" dirty="0">
              <a:effectLst/>
            </a:endParaRPr>
          </a:p>
        </p:txBody>
      </p:sp>
      <p:sp>
        <p:nvSpPr>
          <p:cNvPr id="16388" name="Rectangle 3"/>
          <p:cNvSpPr>
            <a:spLocks noGrp="1" noChangeArrowheads="1"/>
          </p:cNvSpPr>
          <p:nvPr>
            <p:ph type="body" idx="1"/>
          </p:nvPr>
        </p:nvSpPr>
        <p:spPr>
          <a:xfrm>
            <a:off x="1219200" y="1676400"/>
            <a:ext cx="7199313" cy="3959225"/>
          </a:xfrm>
        </p:spPr>
        <p:txBody>
          <a:bodyPr/>
          <a:lstStyle/>
          <a:p>
            <a:pPr eaLnBrk="1" hangingPunct="1">
              <a:defRPr/>
            </a:pPr>
            <a:r>
              <a:rPr lang="de-DE" dirty="0" err="1" smtClean="0"/>
              <a:t>If</a:t>
            </a:r>
            <a:r>
              <a:rPr lang="de-DE" dirty="0" smtClean="0"/>
              <a:t> </a:t>
            </a:r>
            <a:r>
              <a:rPr lang="de-DE" dirty="0" err="1" smtClean="0"/>
              <a:t>some</a:t>
            </a:r>
            <a:r>
              <a:rPr lang="de-DE" dirty="0" smtClean="0"/>
              <a:t> </a:t>
            </a:r>
            <a:r>
              <a:rPr lang="de-DE" dirty="0" err="1" smtClean="0"/>
              <a:t>of</a:t>
            </a:r>
            <a:r>
              <a:rPr lang="de-DE" dirty="0" smtClean="0"/>
              <a:t> </a:t>
            </a:r>
            <a:r>
              <a:rPr lang="de-DE" dirty="0" err="1" smtClean="0"/>
              <a:t>cooperating</a:t>
            </a:r>
            <a:r>
              <a:rPr lang="de-DE" dirty="0" smtClean="0"/>
              <a:t> HEIs </a:t>
            </a:r>
            <a:r>
              <a:rPr lang="de-DE" dirty="0" err="1" smtClean="0"/>
              <a:t>require</a:t>
            </a:r>
            <a:r>
              <a:rPr lang="de-DE" dirty="0" smtClean="0"/>
              <a:t> </a:t>
            </a:r>
            <a:r>
              <a:rPr lang="de-DE" dirty="0" err="1" smtClean="0"/>
              <a:t>programme</a:t>
            </a:r>
            <a:r>
              <a:rPr lang="de-DE" dirty="0" smtClean="0"/>
              <a:t> </a:t>
            </a:r>
            <a:r>
              <a:rPr lang="de-DE" dirty="0" err="1" smtClean="0"/>
              <a:t>accreditation</a:t>
            </a:r>
            <a:r>
              <a:rPr lang="de-DE" dirty="0" smtClean="0"/>
              <a:t>/</a:t>
            </a:r>
            <a:r>
              <a:rPr lang="de-DE" dirty="0" err="1" smtClean="0"/>
              <a:t>evaluation</a:t>
            </a:r>
            <a:r>
              <a:rPr lang="de-DE" dirty="0" smtClean="0"/>
              <a:t> </a:t>
            </a:r>
            <a:r>
              <a:rPr lang="de-DE" dirty="0" err="1" smtClean="0"/>
              <a:t>then</a:t>
            </a:r>
            <a:r>
              <a:rPr lang="de-DE" dirty="0" smtClean="0"/>
              <a:t> HEIs </a:t>
            </a:r>
            <a:r>
              <a:rPr lang="de-DE" dirty="0" err="1" smtClean="0"/>
              <a:t>should</a:t>
            </a:r>
            <a:r>
              <a:rPr lang="de-DE" dirty="0" smtClean="0"/>
              <a:t> </a:t>
            </a:r>
            <a:r>
              <a:rPr lang="de-DE" dirty="0" err="1" smtClean="0"/>
              <a:t>select</a:t>
            </a:r>
            <a:r>
              <a:rPr lang="de-DE" dirty="0" smtClean="0"/>
              <a:t> a QA </a:t>
            </a:r>
            <a:r>
              <a:rPr lang="de-DE" dirty="0" err="1" smtClean="0"/>
              <a:t>agency</a:t>
            </a:r>
            <a:r>
              <a:rPr lang="de-DE" dirty="0" smtClean="0"/>
              <a:t> registered in </a:t>
            </a:r>
            <a:r>
              <a:rPr lang="de-DE" dirty="0"/>
              <a:t>EQAR </a:t>
            </a:r>
            <a:endParaRPr lang="de-DE" dirty="0" smtClean="0"/>
          </a:p>
          <a:p>
            <a:pPr lvl="1" eaLnBrk="1" hangingPunct="1">
              <a:defRPr/>
            </a:pPr>
            <a:r>
              <a:rPr lang="nl-NL" dirty="0" err="1"/>
              <a:t>Now</a:t>
            </a:r>
            <a:r>
              <a:rPr lang="nl-NL" dirty="0"/>
              <a:t> 42 </a:t>
            </a:r>
            <a:r>
              <a:rPr lang="nl-NL" dirty="0" err="1"/>
              <a:t>agencies</a:t>
            </a:r>
            <a:r>
              <a:rPr lang="nl-NL" dirty="0"/>
              <a:t> </a:t>
            </a:r>
            <a:r>
              <a:rPr lang="nl-NL" dirty="0" err="1"/>
              <a:t>listed</a:t>
            </a:r>
            <a:r>
              <a:rPr lang="nl-NL" dirty="0"/>
              <a:t> in EQAR: </a:t>
            </a:r>
            <a:r>
              <a:rPr lang="nl-NL" dirty="0">
                <a:hlinkClick r:id="rId3"/>
              </a:rPr>
              <a:t>www.eqar.eu</a:t>
            </a:r>
            <a:endParaRPr lang="nl-NL" dirty="0"/>
          </a:p>
          <a:p>
            <a:pPr lvl="1" eaLnBrk="1" hangingPunct="1">
              <a:defRPr/>
            </a:pPr>
            <a:r>
              <a:rPr lang="nl-NL" dirty="0" err="1"/>
              <a:t>All</a:t>
            </a:r>
            <a:r>
              <a:rPr lang="nl-NL" dirty="0"/>
              <a:t> of these </a:t>
            </a:r>
            <a:r>
              <a:rPr lang="nl-NL" dirty="0" err="1"/>
              <a:t>agencies</a:t>
            </a:r>
            <a:r>
              <a:rPr lang="nl-NL" dirty="0"/>
              <a:t> have been </a:t>
            </a:r>
            <a:r>
              <a:rPr lang="nl-NL" dirty="0" err="1"/>
              <a:t>externally</a:t>
            </a:r>
            <a:r>
              <a:rPr lang="nl-NL" dirty="0"/>
              <a:t> </a:t>
            </a:r>
            <a:r>
              <a:rPr lang="nl-NL" dirty="0" err="1"/>
              <a:t>evaluated</a:t>
            </a:r>
            <a:r>
              <a:rPr lang="nl-NL" dirty="0"/>
              <a:t> </a:t>
            </a:r>
            <a:r>
              <a:rPr lang="nl-NL" dirty="0" err="1"/>
              <a:t>to</a:t>
            </a:r>
            <a:r>
              <a:rPr lang="nl-NL" dirty="0"/>
              <a:t> </a:t>
            </a:r>
            <a:r>
              <a:rPr lang="nl-NL" dirty="0" err="1"/>
              <a:t>be</a:t>
            </a:r>
            <a:r>
              <a:rPr lang="nl-NL" dirty="0"/>
              <a:t> compliant </a:t>
            </a:r>
            <a:r>
              <a:rPr lang="nl-NL" dirty="0" err="1"/>
              <a:t>with</a:t>
            </a:r>
            <a:r>
              <a:rPr lang="nl-NL" dirty="0"/>
              <a:t> ESG</a:t>
            </a:r>
          </a:p>
          <a:p>
            <a:pPr eaLnBrk="1" hangingPunct="1">
              <a:defRPr/>
            </a:pPr>
            <a:r>
              <a:rPr lang="de-DE" dirty="0" smtClean="0"/>
              <a:t>Agency will </a:t>
            </a:r>
            <a:r>
              <a:rPr lang="de-DE" dirty="0" err="1" smtClean="0"/>
              <a:t>use</a:t>
            </a:r>
            <a:r>
              <a:rPr lang="de-DE" dirty="0" smtClean="0"/>
              <a:t> </a:t>
            </a:r>
            <a:r>
              <a:rPr lang="de-DE" dirty="0"/>
              <a:t>S</a:t>
            </a:r>
            <a:r>
              <a:rPr lang="de-DE" dirty="0" smtClean="0"/>
              <a:t>tandards </a:t>
            </a:r>
            <a:r>
              <a:rPr lang="de-DE" dirty="0" err="1" smtClean="0"/>
              <a:t>and</a:t>
            </a:r>
            <a:r>
              <a:rPr lang="de-DE" dirty="0" smtClean="0"/>
              <a:t> </a:t>
            </a:r>
            <a:r>
              <a:rPr lang="de-DE" dirty="0" err="1"/>
              <a:t>P</a:t>
            </a:r>
            <a:r>
              <a:rPr lang="de-DE" dirty="0" err="1" smtClean="0"/>
              <a:t>rocedure</a:t>
            </a:r>
            <a:r>
              <a:rPr lang="de-DE" dirty="0" smtClean="0"/>
              <a:t> </a:t>
            </a:r>
            <a:r>
              <a:rPr lang="de-DE" dirty="0" err="1" smtClean="0"/>
              <a:t>to</a:t>
            </a:r>
            <a:r>
              <a:rPr lang="de-DE" dirty="0" smtClean="0"/>
              <a:t> carry out a </a:t>
            </a:r>
            <a:r>
              <a:rPr lang="de-DE" dirty="0" err="1" smtClean="0"/>
              <a:t>single</a:t>
            </a:r>
            <a:r>
              <a:rPr lang="de-DE" dirty="0" smtClean="0"/>
              <a:t> </a:t>
            </a:r>
            <a:r>
              <a:rPr lang="de-DE" dirty="0" err="1" smtClean="0"/>
              <a:t>procedure</a:t>
            </a:r>
            <a:r>
              <a:rPr lang="de-DE" dirty="0" smtClean="0"/>
              <a:t> </a:t>
            </a:r>
            <a:r>
              <a:rPr lang="de-DE" dirty="0" err="1" smtClean="0"/>
              <a:t>of</a:t>
            </a:r>
            <a:r>
              <a:rPr lang="de-DE" dirty="0" smtClean="0"/>
              <a:t> </a:t>
            </a:r>
            <a:r>
              <a:rPr lang="de-DE" dirty="0" err="1" smtClean="0"/>
              <a:t>the</a:t>
            </a:r>
            <a:r>
              <a:rPr lang="de-DE" dirty="0" smtClean="0"/>
              <a:t> </a:t>
            </a:r>
            <a:r>
              <a:rPr lang="de-DE" dirty="0" err="1" smtClean="0"/>
              <a:t>entire</a:t>
            </a:r>
            <a:r>
              <a:rPr lang="de-DE" dirty="0" smtClean="0"/>
              <a:t> </a:t>
            </a:r>
            <a:r>
              <a:rPr lang="de-DE" dirty="0" err="1" smtClean="0"/>
              <a:t>joint</a:t>
            </a:r>
            <a:r>
              <a:rPr lang="de-DE" dirty="0" smtClean="0"/>
              <a:t> </a:t>
            </a:r>
            <a:r>
              <a:rPr lang="de-DE" dirty="0" err="1" smtClean="0"/>
              <a:t>programme</a:t>
            </a:r>
            <a:r>
              <a:rPr lang="de-DE" dirty="0" smtClean="0"/>
              <a:t>; </a:t>
            </a:r>
            <a:r>
              <a:rPr lang="de-DE" dirty="0" err="1" smtClean="0"/>
              <a:t>the</a:t>
            </a:r>
            <a:r>
              <a:rPr lang="de-DE" dirty="0" smtClean="0"/>
              <a:t> </a:t>
            </a:r>
            <a:r>
              <a:rPr lang="de-DE" dirty="0" err="1" smtClean="0"/>
              <a:t>decision</a:t>
            </a:r>
            <a:r>
              <a:rPr lang="de-DE" dirty="0" smtClean="0"/>
              <a:t> </a:t>
            </a:r>
            <a:r>
              <a:rPr lang="de-DE" dirty="0" err="1" smtClean="0"/>
              <a:t>to</a:t>
            </a:r>
            <a:r>
              <a:rPr lang="de-DE" dirty="0" smtClean="0"/>
              <a:t> </a:t>
            </a:r>
            <a:r>
              <a:rPr lang="de-DE" dirty="0" err="1" smtClean="0"/>
              <a:t>be</a:t>
            </a:r>
            <a:r>
              <a:rPr lang="de-DE" dirty="0" smtClean="0"/>
              <a:t> </a:t>
            </a:r>
            <a:r>
              <a:rPr lang="de-DE" dirty="0" err="1" smtClean="0"/>
              <a:t>recognised</a:t>
            </a:r>
            <a:r>
              <a:rPr lang="de-DE" dirty="0" smtClean="0"/>
              <a:t> in all countries </a:t>
            </a:r>
            <a:r>
              <a:rPr lang="de-DE" dirty="0" err="1" smtClean="0"/>
              <a:t>where</a:t>
            </a:r>
            <a:r>
              <a:rPr lang="de-DE" dirty="0" smtClean="0"/>
              <a:t> </a:t>
            </a:r>
            <a:r>
              <a:rPr lang="de-DE" dirty="0" err="1" smtClean="0"/>
              <a:t>the</a:t>
            </a:r>
            <a:r>
              <a:rPr lang="de-DE" dirty="0" smtClean="0"/>
              <a:t> </a:t>
            </a:r>
            <a:r>
              <a:rPr lang="de-DE" dirty="0" err="1" smtClean="0"/>
              <a:t>programme</a:t>
            </a:r>
            <a:r>
              <a:rPr lang="de-DE" dirty="0" smtClean="0"/>
              <a:t> </a:t>
            </a:r>
            <a:r>
              <a:rPr lang="de-DE" dirty="0" err="1" smtClean="0"/>
              <a:t>is</a:t>
            </a:r>
            <a:r>
              <a:rPr lang="de-DE" dirty="0" smtClean="0"/>
              <a:t> </a:t>
            </a:r>
            <a:r>
              <a:rPr lang="de-DE" dirty="0" err="1" smtClean="0"/>
              <a:t>offered</a:t>
            </a:r>
            <a:endParaRPr lang="de-DE" dirty="0" smtClean="0"/>
          </a:p>
          <a:p>
            <a:pPr eaLnBrk="1" hangingPunct="1">
              <a:defRPr/>
            </a:pPr>
            <a:r>
              <a:rPr lang="de-DE" dirty="0" smtClean="0"/>
              <a:t>European Approach </a:t>
            </a:r>
            <a:r>
              <a:rPr lang="de-DE" u="sng" dirty="0" err="1" smtClean="0"/>
              <a:t>may</a:t>
            </a:r>
            <a:r>
              <a:rPr lang="de-DE" dirty="0" smtClean="0"/>
              <a:t> </a:t>
            </a:r>
            <a:r>
              <a:rPr lang="de-DE" dirty="0" err="1" smtClean="0"/>
              <a:t>be</a:t>
            </a:r>
            <a:r>
              <a:rPr lang="de-DE" dirty="0" smtClean="0"/>
              <a:t> </a:t>
            </a:r>
            <a:r>
              <a:rPr lang="de-DE" dirty="0" err="1" smtClean="0"/>
              <a:t>used</a:t>
            </a:r>
            <a:r>
              <a:rPr lang="de-DE" dirty="0" smtClean="0"/>
              <a:t> </a:t>
            </a:r>
            <a:r>
              <a:rPr lang="de-DE" dirty="0" err="1" smtClean="0"/>
              <a:t>by</a:t>
            </a:r>
            <a:r>
              <a:rPr lang="de-DE" dirty="0" smtClean="0"/>
              <a:t> </a:t>
            </a:r>
            <a:r>
              <a:rPr lang="de-DE" dirty="0" err="1" smtClean="0"/>
              <a:t>self-accrediting</a:t>
            </a:r>
            <a:r>
              <a:rPr lang="de-DE" dirty="0" smtClean="0"/>
              <a:t> HEIs </a:t>
            </a:r>
            <a:r>
              <a:rPr lang="de-DE" dirty="0" err="1" smtClean="0"/>
              <a:t>and</a:t>
            </a:r>
            <a:r>
              <a:rPr lang="de-DE" dirty="0" smtClean="0"/>
              <a:t> countries outside </a:t>
            </a:r>
            <a:r>
              <a:rPr lang="de-DE" dirty="0" err="1" smtClean="0"/>
              <a:t>of</a:t>
            </a:r>
            <a:r>
              <a:rPr lang="de-DE" dirty="0" smtClean="0"/>
              <a:t> EHEA</a:t>
            </a:r>
            <a:endParaRPr lang="de-DE" sz="2300" dirty="0" smtClean="0">
              <a:ea typeface="ＭＳ Ｐゴシック" pitchFamily="34" charset="-128"/>
            </a:endParaRPr>
          </a:p>
          <a:p>
            <a:pPr eaLnBrk="1" hangingPunct="1">
              <a:buClr>
                <a:schemeClr val="accent1"/>
              </a:buClr>
              <a:buFont typeface="Wingdings" pitchFamily="2" charset="2"/>
              <a:buChar char="§"/>
              <a:defRPr/>
            </a:pPr>
            <a:endParaRPr lang="de-DE" sz="2300" dirty="0" smtClean="0">
              <a:ea typeface="ＭＳ Ｐゴシック" pitchFamily="34" charset="-128"/>
            </a:endParaRPr>
          </a:p>
        </p:txBody>
      </p:sp>
      <p:sp>
        <p:nvSpPr>
          <p:cNvPr id="81924" name="Rectangle 4"/>
          <p:cNvSpPr>
            <a:spLocks noChangeArrowheads="1"/>
          </p:cNvSpPr>
          <p:nvPr/>
        </p:nvSpPr>
        <p:spPr bwMode="auto">
          <a:xfrm>
            <a:off x="5370513" y="1239838"/>
            <a:ext cx="25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1400">
                <a:solidFill>
                  <a:schemeClr val="bg1"/>
                </a:solidFill>
                <a:latin typeface="Arial" pitchFamily="34" charset="0"/>
                <a:cs typeface="Arial" pitchFamily="34" charset="0"/>
              </a:defRPr>
            </a:lvl1pPr>
            <a:lvl2pPr marL="742950" indent="-285750" eaLnBrk="0" hangingPunct="0">
              <a:defRPr sz="1400">
                <a:solidFill>
                  <a:schemeClr val="bg1"/>
                </a:solidFill>
                <a:latin typeface="Arial" pitchFamily="34" charset="0"/>
                <a:cs typeface="Arial" pitchFamily="34" charset="0"/>
              </a:defRPr>
            </a:lvl2pPr>
            <a:lvl3pPr marL="1143000" indent="-228600" eaLnBrk="0" hangingPunct="0">
              <a:defRPr sz="1400">
                <a:solidFill>
                  <a:schemeClr val="bg1"/>
                </a:solidFill>
                <a:latin typeface="Arial" pitchFamily="34" charset="0"/>
                <a:cs typeface="Arial" pitchFamily="34" charset="0"/>
              </a:defRPr>
            </a:lvl3pPr>
            <a:lvl4pPr marL="1600200" indent="-228600" eaLnBrk="0" hangingPunct="0">
              <a:defRPr sz="1400">
                <a:solidFill>
                  <a:schemeClr val="bg1"/>
                </a:solidFill>
                <a:latin typeface="Arial" pitchFamily="34" charset="0"/>
                <a:cs typeface="Arial" pitchFamily="34" charset="0"/>
              </a:defRPr>
            </a:lvl4pPr>
            <a:lvl5pPr marL="2057400" indent="-228600" eaLnBrk="0" hangingPunct="0">
              <a:defRPr sz="14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cs typeface="Arial" pitchFamily="34" charset="0"/>
              </a:defRPr>
            </a:lvl9pPr>
          </a:lstStyle>
          <a:p>
            <a:r>
              <a:rPr lang="de-DE" altLang="de-DE">
                <a:solidFill>
                  <a:srgbClr val="FFFFFF"/>
                </a:solidFill>
              </a:rPr>
              <a:t> </a:t>
            </a:r>
          </a:p>
        </p:txBody>
      </p:sp>
    </p:spTree>
    <p:extLst>
      <p:ext uri="{BB962C8B-B14F-4D97-AF65-F5344CB8AC3E}">
        <p14:creationId xmlns:p14="http://schemas.microsoft.com/office/powerpoint/2010/main" val="34760679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0113" y="765175"/>
            <a:ext cx="7543800" cy="863600"/>
          </a:xfrm>
        </p:spPr>
        <p:txBody>
          <a:bodyPr/>
          <a:lstStyle/>
          <a:p>
            <a:pPr eaLnBrk="1" hangingPunct="1">
              <a:defRPr/>
            </a:pPr>
            <a:r>
              <a:rPr lang="nl-NL" dirty="0" smtClean="0">
                <a:effectLst/>
              </a:rPr>
              <a:t>Standards </a:t>
            </a:r>
            <a:r>
              <a:rPr lang="nl-NL" dirty="0">
                <a:effectLst/>
              </a:rPr>
              <a:t>in </a:t>
            </a:r>
            <a:r>
              <a:rPr lang="nl-NL" dirty="0" err="1">
                <a:effectLst/>
              </a:rPr>
              <a:t>the</a:t>
            </a:r>
            <a:r>
              <a:rPr lang="nl-NL" dirty="0">
                <a:effectLst/>
              </a:rPr>
              <a:t> European </a:t>
            </a:r>
            <a:r>
              <a:rPr lang="nl-NL" dirty="0" smtClean="0">
                <a:effectLst/>
              </a:rPr>
              <a:t>Approach</a:t>
            </a:r>
            <a:r>
              <a:rPr lang="nl-NL" dirty="0"/>
              <a:t/>
            </a:r>
            <a:br>
              <a:rPr lang="nl-NL" dirty="0"/>
            </a:br>
            <a:endParaRPr lang="en-GB" dirty="0"/>
          </a:p>
        </p:txBody>
      </p:sp>
      <p:sp>
        <p:nvSpPr>
          <p:cNvPr id="3" name="Tijdelijke aanduiding voor inhoud 2"/>
          <p:cNvSpPr>
            <a:spLocks noGrp="1"/>
          </p:cNvSpPr>
          <p:nvPr>
            <p:ph idx="1"/>
          </p:nvPr>
        </p:nvSpPr>
        <p:spPr>
          <a:xfrm>
            <a:off x="914400" y="1916113"/>
            <a:ext cx="7543800" cy="4084637"/>
          </a:xfrm>
        </p:spPr>
        <p:txBody>
          <a:bodyPr/>
          <a:lstStyle/>
          <a:p>
            <a:pPr marL="457200" indent="-457200" eaLnBrk="1" hangingPunct="1">
              <a:buFontTx/>
              <a:buAutoNum type="arabicPeriod"/>
              <a:defRPr/>
            </a:pPr>
            <a:r>
              <a:rPr lang="nl-NL" dirty="0" err="1" smtClean="0"/>
              <a:t>Eligibility</a:t>
            </a:r>
            <a:endParaRPr lang="nl-NL" dirty="0" smtClean="0"/>
          </a:p>
          <a:p>
            <a:pPr marL="457200" indent="-457200" eaLnBrk="1" hangingPunct="1">
              <a:buFontTx/>
              <a:buAutoNum type="arabicPeriod"/>
              <a:defRPr/>
            </a:pPr>
            <a:r>
              <a:rPr lang="nl-NL" dirty="0" smtClean="0"/>
              <a:t>Learning </a:t>
            </a:r>
            <a:r>
              <a:rPr lang="nl-NL" dirty="0" err="1" smtClean="0"/>
              <a:t>Outcomes</a:t>
            </a:r>
            <a:endParaRPr lang="nl-NL" dirty="0" smtClean="0"/>
          </a:p>
          <a:p>
            <a:pPr marL="457200" indent="-457200" eaLnBrk="1" hangingPunct="1">
              <a:buFontTx/>
              <a:buAutoNum type="arabicPeriod"/>
              <a:defRPr/>
            </a:pPr>
            <a:r>
              <a:rPr lang="nl-NL" dirty="0" err="1" smtClean="0"/>
              <a:t>Study</a:t>
            </a:r>
            <a:r>
              <a:rPr lang="nl-NL" dirty="0" smtClean="0"/>
              <a:t> </a:t>
            </a:r>
            <a:r>
              <a:rPr lang="nl-NL" dirty="0" err="1" smtClean="0"/>
              <a:t>Programme</a:t>
            </a:r>
            <a:endParaRPr lang="nl-NL" dirty="0" smtClean="0"/>
          </a:p>
          <a:p>
            <a:pPr marL="457200" indent="-457200" eaLnBrk="1" hangingPunct="1">
              <a:buFontTx/>
              <a:buAutoNum type="arabicPeriod"/>
              <a:defRPr/>
            </a:pPr>
            <a:r>
              <a:rPr lang="nl-NL" dirty="0" err="1" smtClean="0"/>
              <a:t>Admission</a:t>
            </a:r>
            <a:r>
              <a:rPr lang="nl-NL" dirty="0" smtClean="0"/>
              <a:t> </a:t>
            </a:r>
            <a:r>
              <a:rPr lang="nl-NL" dirty="0" err="1" smtClean="0"/>
              <a:t>and</a:t>
            </a:r>
            <a:r>
              <a:rPr lang="nl-NL" dirty="0" smtClean="0"/>
              <a:t> </a:t>
            </a:r>
            <a:r>
              <a:rPr lang="nl-NL" dirty="0" err="1" smtClean="0"/>
              <a:t>Recognition</a:t>
            </a:r>
            <a:endParaRPr lang="nl-NL" dirty="0" smtClean="0"/>
          </a:p>
          <a:p>
            <a:pPr marL="457200" indent="-457200" eaLnBrk="1" hangingPunct="1">
              <a:buFontTx/>
              <a:buAutoNum type="arabicPeriod"/>
              <a:defRPr/>
            </a:pPr>
            <a:r>
              <a:rPr lang="nl-NL" dirty="0" smtClean="0"/>
              <a:t>Learning, Teaching </a:t>
            </a:r>
            <a:r>
              <a:rPr lang="nl-NL" dirty="0" err="1" smtClean="0"/>
              <a:t>and</a:t>
            </a:r>
            <a:r>
              <a:rPr lang="nl-NL" dirty="0" smtClean="0"/>
              <a:t> Assessment</a:t>
            </a:r>
          </a:p>
          <a:p>
            <a:pPr marL="457200" indent="-457200" eaLnBrk="1" hangingPunct="1">
              <a:buFontTx/>
              <a:buAutoNum type="arabicPeriod"/>
              <a:defRPr/>
            </a:pPr>
            <a:r>
              <a:rPr lang="nl-NL" dirty="0" smtClean="0"/>
              <a:t>Student Support</a:t>
            </a:r>
          </a:p>
          <a:p>
            <a:pPr marL="457200" indent="-457200" eaLnBrk="1" hangingPunct="1">
              <a:buFontTx/>
              <a:buAutoNum type="arabicPeriod"/>
              <a:defRPr/>
            </a:pPr>
            <a:r>
              <a:rPr lang="nl-NL" dirty="0" smtClean="0"/>
              <a:t>Resources</a:t>
            </a:r>
          </a:p>
          <a:p>
            <a:pPr marL="457200" indent="-457200" eaLnBrk="1" hangingPunct="1">
              <a:buFontTx/>
              <a:buAutoNum type="arabicPeriod"/>
              <a:defRPr/>
            </a:pPr>
            <a:r>
              <a:rPr lang="nl-NL" dirty="0" err="1" smtClean="0"/>
              <a:t>Transparency</a:t>
            </a:r>
            <a:r>
              <a:rPr lang="nl-NL" dirty="0" smtClean="0"/>
              <a:t> </a:t>
            </a:r>
            <a:r>
              <a:rPr lang="nl-NL" dirty="0" err="1" smtClean="0"/>
              <a:t>and</a:t>
            </a:r>
            <a:r>
              <a:rPr lang="nl-NL" dirty="0" smtClean="0"/>
              <a:t> </a:t>
            </a:r>
            <a:r>
              <a:rPr lang="nl-NL" dirty="0" err="1" smtClean="0"/>
              <a:t>Documentation</a:t>
            </a:r>
            <a:endParaRPr lang="nl-NL" dirty="0" smtClean="0"/>
          </a:p>
          <a:p>
            <a:pPr marL="457200" indent="-457200" eaLnBrk="1" hangingPunct="1">
              <a:buFontTx/>
              <a:buAutoNum type="arabicPeriod"/>
              <a:defRPr/>
            </a:pPr>
            <a:r>
              <a:rPr lang="nl-NL" dirty="0" err="1" smtClean="0"/>
              <a:t>Quality</a:t>
            </a:r>
            <a:r>
              <a:rPr lang="nl-NL" dirty="0" smtClean="0"/>
              <a:t> Assurance</a:t>
            </a:r>
          </a:p>
          <a:p>
            <a:pPr marL="457200" indent="-457200" eaLnBrk="1" hangingPunct="1">
              <a:buFontTx/>
              <a:buAutoNum type="arabicPeriod"/>
              <a:defRPr/>
            </a:pPr>
            <a:endParaRPr lang="nl-NL" dirty="0" smtClean="0"/>
          </a:p>
          <a:p>
            <a:pPr marL="457200" indent="-457200" eaLnBrk="1" hangingPunct="1">
              <a:buFontTx/>
              <a:buAutoNum type="arabicPeriod"/>
              <a:defRPr/>
            </a:pPr>
            <a:endParaRPr lang="nl-NL" dirty="0" smtClean="0"/>
          </a:p>
          <a:p>
            <a:pPr eaLnBrk="1" hangingPunct="1">
              <a:defRPr/>
            </a:pPr>
            <a:endParaRPr lang="en-GB" dirty="0"/>
          </a:p>
        </p:txBody>
      </p:sp>
      <p:sp>
        <p:nvSpPr>
          <p:cNvPr id="82948" name="Tijdelijke aanduiding voor dianummer 3"/>
          <p:cNvSpPr>
            <a:spLocks noGrp="1"/>
          </p:cNvSpPr>
          <p:nvPr>
            <p:ph type="sldNum" sz="quarter" idx="4294967295"/>
          </p:nvPr>
        </p:nvSpPr>
        <p:spPr bwMode="auto">
          <a:xfrm>
            <a:off x="8358188" y="6257925"/>
            <a:ext cx="5334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bg1"/>
                </a:solidFill>
                <a:latin typeface="Arial" pitchFamily="34" charset="0"/>
                <a:cs typeface="Arial" pitchFamily="34" charset="0"/>
              </a:defRPr>
            </a:lvl1pPr>
            <a:lvl2pPr marL="742950" indent="-285750" eaLnBrk="0" hangingPunct="0">
              <a:defRPr sz="1400">
                <a:solidFill>
                  <a:schemeClr val="bg1"/>
                </a:solidFill>
                <a:latin typeface="Arial" pitchFamily="34" charset="0"/>
                <a:cs typeface="Arial" pitchFamily="34" charset="0"/>
              </a:defRPr>
            </a:lvl2pPr>
            <a:lvl3pPr marL="1143000" indent="-228600" eaLnBrk="0" hangingPunct="0">
              <a:defRPr sz="1400">
                <a:solidFill>
                  <a:schemeClr val="bg1"/>
                </a:solidFill>
                <a:latin typeface="Arial" pitchFamily="34" charset="0"/>
                <a:cs typeface="Arial" pitchFamily="34" charset="0"/>
              </a:defRPr>
            </a:lvl3pPr>
            <a:lvl4pPr marL="1600200" indent="-228600" eaLnBrk="0" hangingPunct="0">
              <a:defRPr sz="1400">
                <a:solidFill>
                  <a:schemeClr val="bg1"/>
                </a:solidFill>
                <a:latin typeface="Arial" pitchFamily="34" charset="0"/>
                <a:cs typeface="Arial" pitchFamily="34" charset="0"/>
              </a:defRPr>
            </a:lvl4pPr>
            <a:lvl5pPr marL="2057400" indent="-228600" eaLnBrk="0" hangingPunct="0">
              <a:defRPr sz="14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cs typeface="Arial" pitchFamily="34" charset="0"/>
              </a:defRPr>
            </a:lvl9pPr>
          </a:lstStyle>
          <a:p>
            <a:fld id="{63165D83-8C4B-4204-BF80-E7713B38CD0F}" type="slidenum">
              <a:rPr lang="nl-NL" altLang="de-DE">
                <a:solidFill>
                  <a:srgbClr val="FFFFFF"/>
                </a:solidFill>
              </a:rPr>
              <a:pPr/>
              <a:t>12</a:t>
            </a:fld>
            <a:endParaRPr lang="nl-NL" altLang="de-DE">
              <a:solidFill>
                <a:srgbClr val="FFFFFF"/>
              </a:solidFill>
            </a:endParaRPr>
          </a:p>
        </p:txBody>
      </p:sp>
    </p:spTree>
    <p:extLst>
      <p:ext uri="{BB962C8B-B14F-4D97-AF65-F5344CB8AC3E}">
        <p14:creationId xmlns:p14="http://schemas.microsoft.com/office/powerpoint/2010/main" val="12406083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0113" y="765175"/>
            <a:ext cx="7543800" cy="863600"/>
          </a:xfrm>
        </p:spPr>
        <p:txBody>
          <a:bodyPr/>
          <a:lstStyle/>
          <a:p>
            <a:pPr eaLnBrk="1" hangingPunct="1">
              <a:defRPr/>
            </a:pPr>
            <a:r>
              <a:rPr lang="nl-NL" dirty="0" smtClean="0">
                <a:effectLst/>
              </a:rPr>
              <a:t>Standards </a:t>
            </a:r>
            <a:r>
              <a:rPr lang="nl-NL" dirty="0">
                <a:effectLst/>
              </a:rPr>
              <a:t>in </a:t>
            </a:r>
            <a:r>
              <a:rPr lang="nl-NL" dirty="0" err="1">
                <a:effectLst/>
              </a:rPr>
              <a:t>the</a:t>
            </a:r>
            <a:r>
              <a:rPr lang="nl-NL" dirty="0">
                <a:effectLst/>
              </a:rPr>
              <a:t> European </a:t>
            </a:r>
            <a:r>
              <a:rPr lang="nl-NL" dirty="0" smtClean="0">
                <a:effectLst/>
              </a:rPr>
              <a:t>Approach</a:t>
            </a:r>
            <a:r>
              <a:rPr lang="nl-NL" dirty="0"/>
              <a:t/>
            </a:r>
            <a:br>
              <a:rPr lang="nl-NL" dirty="0"/>
            </a:br>
            <a:endParaRPr lang="en-GB" dirty="0"/>
          </a:p>
        </p:txBody>
      </p:sp>
      <p:sp>
        <p:nvSpPr>
          <p:cNvPr id="3" name="Tijdelijke aanduiding voor inhoud 2"/>
          <p:cNvSpPr>
            <a:spLocks noGrp="1"/>
          </p:cNvSpPr>
          <p:nvPr>
            <p:ph idx="1"/>
          </p:nvPr>
        </p:nvSpPr>
        <p:spPr>
          <a:xfrm>
            <a:off x="914400" y="1773238"/>
            <a:ext cx="7543800" cy="4227512"/>
          </a:xfrm>
        </p:spPr>
        <p:txBody>
          <a:bodyPr/>
          <a:lstStyle/>
          <a:p>
            <a:pPr marL="457200" indent="-457200" eaLnBrk="1" hangingPunct="1">
              <a:buFontTx/>
              <a:buAutoNum type="arabicPeriod"/>
              <a:defRPr/>
            </a:pPr>
            <a:r>
              <a:rPr lang="nl-NL" dirty="0" err="1" smtClean="0"/>
              <a:t>Eligibility</a:t>
            </a:r>
            <a:endParaRPr lang="nl-NL" dirty="0" smtClean="0"/>
          </a:p>
          <a:p>
            <a:pPr marL="0" indent="0" eaLnBrk="1" hangingPunct="1">
              <a:buFontTx/>
              <a:buNone/>
              <a:defRPr/>
            </a:pPr>
            <a:endParaRPr lang="en-GB" dirty="0" smtClean="0"/>
          </a:p>
          <a:p>
            <a:pPr marL="0" indent="0" eaLnBrk="1" hangingPunct="1">
              <a:buFontTx/>
              <a:buNone/>
              <a:defRPr/>
            </a:pPr>
            <a:r>
              <a:rPr lang="en-GB" dirty="0" smtClean="0"/>
              <a:t>1.1 </a:t>
            </a:r>
            <a:r>
              <a:rPr lang="en-GB" dirty="0"/>
              <a:t>Status</a:t>
            </a:r>
          </a:p>
          <a:p>
            <a:pPr marL="0" indent="0" eaLnBrk="1" hangingPunct="1">
              <a:buFontTx/>
              <a:buNone/>
              <a:defRPr/>
            </a:pPr>
            <a:r>
              <a:rPr lang="en-GB" dirty="0"/>
              <a:t>The institutions that offer a joint programme </a:t>
            </a:r>
            <a:r>
              <a:rPr lang="en-GB" dirty="0" smtClean="0"/>
              <a:t>should </a:t>
            </a:r>
            <a:r>
              <a:rPr lang="en-GB" dirty="0"/>
              <a:t>be recognised as higher </a:t>
            </a:r>
            <a:r>
              <a:rPr lang="en-GB" dirty="0" smtClean="0"/>
              <a:t>education institutions </a:t>
            </a:r>
            <a:r>
              <a:rPr lang="en-GB" dirty="0"/>
              <a:t>by the relevant authorities of their countries. Their respective national </a:t>
            </a:r>
            <a:r>
              <a:rPr lang="en-GB" dirty="0" smtClean="0"/>
              <a:t>legal frameworks </a:t>
            </a:r>
            <a:r>
              <a:rPr lang="en-GB" dirty="0"/>
              <a:t>should enable them to participate in the joint programme and, if applicable, </a:t>
            </a:r>
            <a:r>
              <a:rPr lang="en-GB" dirty="0" smtClean="0"/>
              <a:t>to award </a:t>
            </a:r>
            <a:r>
              <a:rPr lang="en-GB" dirty="0"/>
              <a:t>a joint degree. The institutions awarding the degree(s) should ensure that </a:t>
            </a:r>
            <a:r>
              <a:rPr lang="en-GB" dirty="0" smtClean="0"/>
              <a:t>the degree(s</a:t>
            </a:r>
            <a:r>
              <a:rPr lang="en-GB" dirty="0"/>
              <a:t>) belong to the higher education degree systems of the countries in which they </a:t>
            </a:r>
            <a:r>
              <a:rPr lang="en-GB" dirty="0" smtClean="0"/>
              <a:t>are based</a:t>
            </a:r>
            <a:r>
              <a:rPr lang="en-GB" dirty="0"/>
              <a:t>.</a:t>
            </a:r>
          </a:p>
          <a:p>
            <a:pPr eaLnBrk="1" hangingPunct="1">
              <a:defRPr/>
            </a:pPr>
            <a:endParaRPr lang="en-GB" dirty="0"/>
          </a:p>
        </p:txBody>
      </p:sp>
      <p:sp>
        <p:nvSpPr>
          <p:cNvPr id="84996" name="Tijdelijke aanduiding voor dianummer 3"/>
          <p:cNvSpPr>
            <a:spLocks noGrp="1"/>
          </p:cNvSpPr>
          <p:nvPr>
            <p:ph type="sldNum" sz="quarter" idx="4294967295"/>
          </p:nvPr>
        </p:nvSpPr>
        <p:spPr bwMode="auto">
          <a:xfrm>
            <a:off x="8358188" y="6257925"/>
            <a:ext cx="5334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bg1"/>
                </a:solidFill>
                <a:latin typeface="Arial" pitchFamily="34" charset="0"/>
                <a:cs typeface="Arial" pitchFamily="34" charset="0"/>
              </a:defRPr>
            </a:lvl1pPr>
            <a:lvl2pPr marL="742950" indent="-285750" eaLnBrk="0" hangingPunct="0">
              <a:defRPr sz="1400">
                <a:solidFill>
                  <a:schemeClr val="bg1"/>
                </a:solidFill>
                <a:latin typeface="Arial" pitchFamily="34" charset="0"/>
                <a:cs typeface="Arial" pitchFamily="34" charset="0"/>
              </a:defRPr>
            </a:lvl2pPr>
            <a:lvl3pPr marL="1143000" indent="-228600" eaLnBrk="0" hangingPunct="0">
              <a:defRPr sz="1400">
                <a:solidFill>
                  <a:schemeClr val="bg1"/>
                </a:solidFill>
                <a:latin typeface="Arial" pitchFamily="34" charset="0"/>
                <a:cs typeface="Arial" pitchFamily="34" charset="0"/>
              </a:defRPr>
            </a:lvl3pPr>
            <a:lvl4pPr marL="1600200" indent="-228600" eaLnBrk="0" hangingPunct="0">
              <a:defRPr sz="1400">
                <a:solidFill>
                  <a:schemeClr val="bg1"/>
                </a:solidFill>
                <a:latin typeface="Arial" pitchFamily="34" charset="0"/>
                <a:cs typeface="Arial" pitchFamily="34" charset="0"/>
              </a:defRPr>
            </a:lvl4pPr>
            <a:lvl5pPr marL="2057400" indent="-228600" eaLnBrk="0" hangingPunct="0">
              <a:defRPr sz="14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cs typeface="Arial" pitchFamily="34" charset="0"/>
              </a:defRPr>
            </a:lvl9pPr>
          </a:lstStyle>
          <a:p>
            <a:pPr eaLnBrk="1" hangingPunct="1"/>
            <a:fld id="{2750710B-F16E-4A0E-A8F5-40BF4102B4F9}" type="slidenum">
              <a:rPr lang="nl-NL" altLang="en-US">
                <a:solidFill>
                  <a:srgbClr val="FFFFFF"/>
                </a:solidFill>
              </a:rPr>
              <a:pPr eaLnBrk="1" hangingPunct="1"/>
              <a:t>13</a:t>
            </a:fld>
            <a:endParaRPr lang="nl-NL" altLang="en-US">
              <a:solidFill>
                <a:srgbClr val="FFFFFF"/>
              </a:solidFill>
            </a:endParaRPr>
          </a:p>
        </p:txBody>
      </p:sp>
    </p:spTree>
    <p:extLst>
      <p:ext uri="{BB962C8B-B14F-4D97-AF65-F5344CB8AC3E}">
        <p14:creationId xmlns:p14="http://schemas.microsoft.com/office/powerpoint/2010/main" val="42537894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defRPr/>
            </a:pPr>
            <a:r>
              <a:rPr lang="nl-NL" dirty="0" smtClean="0">
                <a:effectLst/>
              </a:rPr>
              <a:t>Understanding </a:t>
            </a:r>
            <a:r>
              <a:rPr lang="nl-NL" dirty="0">
                <a:effectLst/>
              </a:rPr>
              <a:t>the </a:t>
            </a:r>
            <a:r>
              <a:rPr lang="nl-NL" dirty="0" err="1">
                <a:effectLst/>
              </a:rPr>
              <a:t>legal</a:t>
            </a:r>
            <a:r>
              <a:rPr lang="nl-NL" dirty="0">
                <a:effectLst/>
              </a:rPr>
              <a:t> issues</a:t>
            </a:r>
            <a:r>
              <a:rPr lang="nl-NL" dirty="0"/>
              <a:t/>
            </a:r>
            <a:br>
              <a:rPr lang="nl-NL" dirty="0"/>
            </a:br>
            <a:r>
              <a:rPr lang="nl-NL" dirty="0"/>
              <a:t/>
            </a:r>
            <a:br>
              <a:rPr lang="nl-NL" dirty="0"/>
            </a:br>
            <a:r>
              <a:rPr lang="nl-NL" dirty="0"/>
              <a:t/>
            </a:r>
            <a:br>
              <a:rPr lang="nl-NL" dirty="0"/>
            </a:br>
            <a:r>
              <a:rPr lang="de-DE" dirty="0">
                <a:effectLst/>
              </a:rPr>
              <a:t/>
            </a:r>
            <a:br>
              <a:rPr lang="de-DE" dirty="0">
                <a:effectLst/>
              </a:rPr>
            </a:br>
            <a:r>
              <a:rPr lang="de-DE" dirty="0">
                <a:effectLst/>
              </a:rPr>
              <a:t/>
            </a:r>
            <a:br>
              <a:rPr lang="de-DE" dirty="0">
                <a:effectLst/>
              </a:rPr>
            </a:br>
            <a:endParaRPr lang="en-GB" dirty="0">
              <a:effectLst/>
            </a:endParaRPr>
          </a:p>
        </p:txBody>
      </p:sp>
      <p:sp>
        <p:nvSpPr>
          <p:cNvPr id="68611" name="Tijdelijke aanduiding voor inhoud 2"/>
          <p:cNvSpPr>
            <a:spLocks noGrp="1"/>
          </p:cNvSpPr>
          <p:nvPr>
            <p:ph idx="1"/>
          </p:nvPr>
        </p:nvSpPr>
        <p:spPr/>
        <p:txBody>
          <a:bodyPr/>
          <a:lstStyle/>
          <a:p>
            <a:pPr eaLnBrk="1" hangingPunct="1"/>
            <a:r>
              <a:rPr lang="nl-NL" altLang="de-DE" sz="2000" dirty="0" err="1" smtClean="0"/>
              <a:t>Meanwhile</a:t>
            </a:r>
            <a:r>
              <a:rPr lang="nl-NL" altLang="de-DE" sz="2000" dirty="0" smtClean="0"/>
              <a:t> in </a:t>
            </a:r>
            <a:r>
              <a:rPr lang="nl-NL" altLang="de-DE" sz="2000" dirty="0" err="1" smtClean="0"/>
              <a:t>almost</a:t>
            </a:r>
            <a:r>
              <a:rPr lang="nl-NL" altLang="de-DE" sz="2000" dirty="0" smtClean="0"/>
              <a:t> </a:t>
            </a:r>
            <a:r>
              <a:rPr lang="nl-NL" altLang="de-DE" sz="2000" dirty="0" err="1" smtClean="0"/>
              <a:t>all</a:t>
            </a:r>
            <a:r>
              <a:rPr lang="nl-NL" altLang="de-DE" sz="2000" dirty="0" smtClean="0"/>
              <a:t> European </a:t>
            </a:r>
            <a:r>
              <a:rPr lang="nl-NL" altLang="de-DE" sz="2000" dirty="0" err="1" smtClean="0"/>
              <a:t>countries</a:t>
            </a:r>
            <a:r>
              <a:rPr lang="nl-NL" altLang="de-DE" sz="2000" dirty="0" smtClean="0"/>
              <a:t> </a:t>
            </a:r>
            <a:r>
              <a:rPr lang="nl-NL" altLang="de-DE" sz="2000" dirty="0" err="1" smtClean="0"/>
              <a:t>legislation</a:t>
            </a:r>
            <a:r>
              <a:rPr lang="nl-NL" altLang="de-DE" sz="2000" dirty="0" smtClean="0"/>
              <a:t> </a:t>
            </a:r>
            <a:r>
              <a:rPr lang="nl-NL" altLang="de-DE" sz="2000" dirty="0" err="1" smtClean="0"/>
              <a:t>allows</a:t>
            </a:r>
            <a:r>
              <a:rPr lang="nl-NL" altLang="de-DE" sz="2000" dirty="0" smtClean="0"/>
              <a:t> </a:t>
            </a:r>
            <a:r>
              <a:rPr lang="nl-NL" altLang="de-DE" sz="2000" dirty="0" err="1" smtClean="0"/>
              <a:t>HEIs</a:t>
            </a:r>
            <a:r>
              <a:rPr lang="nl-NL" altLang="de-DE" sz="2000" dirty="0" smtClean="0"/>
              <a:t> </a:t>
            </a:r>
            <a:r>
              <a:rPr lang="nl-NL" altLang="de-DE" sz="2000" dirty="0" err="1" smtClean="0"/>
              <a:t>to</a:t>
            </a:r>
            <a:r>
              <a:rPr lang="nl-NL" altLang="de-DE" sz="2000" dirty="0" smtClean="0"/>
              <a:t> set up joint </a:t>
            </a:r>
            <a:r>
              <a:rPr lang="nl-NL" altLang="de-DE" sz="2000" dirty="0" err="1" smtClean="0"/>
              <a:t>degrees</a:t>
            </a:r>
            <a:endParaRPr lang="nl-NL" altLang="de-DE" sz="2000" dirty="0" smtClean="0"/>
          </a:p>
          <a:p>
            <a:pPr eaLnBrk="1" hangingPunct="1"/>
            <a:r>
              <a:rPr lang="nl-NL" altLang="de-DE" sz="2000" dirty="0" err="1" smtClean="0"/>
              <a:t>Problems</a:t>
            </a:r>
            <a:r>
              <a:rPr lang="nl-NL" altLang="de-DE" sz="2000" dirty="0" smtClean="0"/>
              <a:t> on practical level </a:t>
            </a:r>
            <a:r>
              <a:rPr lang="nl-NL" altLang="de-DE" sz="2000" dirty="0" err="1" smtClean="0"/>
              <a:t>remain</a:t>
            </a:r>
            <a:r>
              <a:rPr lang="nl-NL" altLang="de-DE" sz="2000" dirty="0" smtClean="0"/>
              <a:t> (</a:t>
            </a:r>
            <a:r>
              <a:rPr lang="nl-NL" altLang="de-DE" sz="2000" dirty="0" err="1" smtClean="0"/>
              <a:t>signing</a:t>
            </a:r>
            <a:r>
              <a:rPr lang="nl-NL" altLang="de-DE" sz="2000" dirty="0" smtClean="0"/>
              <a:t> </a:t>
            </a:r>
            <a:r>
              <a:rPr lang="nl-NL" altLang="de-DE" sz="2000" dirty="0" err="1" smtClean="0"/>
              <a:t>the</a:t>
            </a:r>
            <a:r>
              <a:rPr lang="nl-NL" altLang="de-DE" sz="2000" dirty="0" smtClean="0"/>
              <a:t> </a:t>
            </a:r>
            <a:r>
              <a:rPr lang="nl-NL" altLang="de-DE" sz="2000" dirty="0" err="1" smtClean="0"/>
              <a:t>degrees</a:t>
            </a:r>
            <a:r>
              <a:rPr lang="nl-NL" altLang="de-DE" sz="2000" dirty="0" smtClean="0"/>
              <a:t>, paper </a:t>
            </a:r>
            <a:r>
              <a:rPr lang="nl-NL" altLang="de-DE" sz="2000" dirty="0" err="1" smtClean="0"/>
              <a:t>to</a:t>
            </a:r>
            <a:r>
              <a:rPr lang="nl-NL" altLang="de-DE" sz="2000" dirty="0" smtClean="0"/>
              <a:t> print </a:t>
            </a:r>
            <a:r>
              <a:rPr lang="nl-NL" altLang="de-DE" sz="2000" dirty="0" err="1" smtClean="0"/>
              <a:t>degrees</a:t>
            </a:r>
            <a:r>
              <a:rPr lang="nl-NL" altLang="de-DE" sz="2000" dirty="0" smtClean="0"/>
              <a:t>...)</a:t>
            </a:r>
          </a:p>
          <a:p>
            <a:pPr eaLnBrk="1" hangingPunct="1"/>
            <a:r>
              <a:rPr lang="nl-NL" altLang="de-DE" sz="2000" dirty="0" smtClean="0"/>
              <a:t>In different </a:t>
            </a:r>
            <a:r>
              <a:rPr lang="nl-NL" altLang="de-DE" sz="2000" dirty="0" err="1" smtClean="0"/>
              <a:t>countries</a:t>
            </a:r>
            <a:r>
              <a:rPr lang="nl-NL" altLang="de-DE" sz="2000" dirty="0" smtClean="0"/>
              <a:t> </a:t>
            </a:r>
            <a:r>
              <a:rPr lang="nl-NL" altLang="de-DE" sz="2000" dirty="0" err="1" smtClean="0"/>
              <a:t>there</a:t>
            </a:r>
            <a:r>
              <a:rPr lang="nl-NL" altLang="de-DE" sz="2000" dirty="0" smtClean="0"/>
              <a:t> are different </a:t>
            </a:r>
            <a:r>
              <a:rPr lang="nl-NL" altLang="de-DE" sz="2000" dirty="0" err="1" smtClean="0"/>
              <a:t>legal</a:t>
            </a:r>
            <a:r>
              <a:rPr lang="nl-NL" altLang="de-DE" sz="2000" dirty="0" smtClean="0"/>
              <a:t> </a:t>
            </a:r>
            <a:r>
              <a:rPr lang="nl-NL" altLang="de-DE" sz="2000" dirty="0" err="1" smtClean="0"/>
              <a:t>consequences</a:t>
            </a:r>
            <a:r>
              <a:rPr lang="nl-NL" altLang="de-DE" sz="2000" dirty="0" smtClean="0"/>
              <a:t> </a:t>
            </a:r>
            <a:r>
              <a:rPr lang="nl-NL" altLang="de-DE" sz="2000" dirty="0" err="1" smtClean="0"/>
              <a:t>resulting</a:t>
            </a:r>
            <a:r>
              <a:rPr lang="nl-NL" altLang="de-DE" sz="2000" dirty="0" smtClean="0"/>
              <a:t> </a:t>
            </a:r>
            <a:r>
              <a:rPr lang="nl-NL" altLang="de-DE" sz="2000" dirty="0" err="1" smtClean="0"/>
              <a:t>from</a:t>
            </a:r>
            <a:r>
              <a:rPr lang="nl-NL" altLang="de-DE" sz="2000" dirty="0" smtClean="0"/>
              <a:t> </a:t>
            </a:r>
            <a:r>
              <a:rPr lang="nl-NL" altLang="de-DE" sz="2000" dirty="0" err="1" smtClean="0"/>
              <a:t>accreditation</a:t>
            </a:r>
            <a:r>
              <a:rPr lang="nl-NL" altLang="de-DE" sz="2000" dirty="0" smtClean="0"/>
              <a:t> (</a:t>
            </a:r>
            <a:r>
              <a:rPr lang="nl-NL" altLang="de-DE" sz="2000" dirty="0" err="1" smtClean="0"/>
              <a:t>decision</a:t>
            </a:r>
            <a:r>
              <a:rPr lang="nl-NL" altLang="de-DE" sz="2000" dirty="0" smtClean="0"/>
              <a:t> </a:t>
            </a:r>
            <a:r>
              <a:rPr lang="nl-NL" altLang="de-DE" sz="2000" dirty="0" err="1" smtClean="0"/>
              <a:t>by</a:t>
            </a:r>
            <a:r>
              <a:rPr lang="nl-NL" altLang="de-DE" sz="2000" dirty="0" smtClean="0"/>
              <a:t> </a:t>
            </a:r>
            <a:r>
              <a:rPr lang="nl-NL" altLang="de-DE" sz="2000" dirty="0" err="1" smtClean="0"/>
              <a:t>Ministry</a:t>
            </a:r>
            <a:r>
              <a:rPr lang="nl-NL" altLang="de-DE" sz="2000" dirty="0" smtClean="0"/>
              <a:t> </a:t>
            </a:r>
            <a:r>
              <a:rPr lang="nl-NL" altLang="de-DE" sz="2000" dirty="0" err="1" smtClean="0"/>
              <a:t>required</a:t>
            </a:r>
            <a:r>
              <a:rPr lang="nl-NL" altLang="de-DE" sz="2000" dirty="0" smtClean="0"/>
              <a:t> </a:t>
            </a:r>
            <a:r>
              <a:rPr lang="nl-NL" altLang="de-DE" sz="2000" dirty="0" err="1" smtClean="0"/>
              <a:t>based</a:t>
            </a:r>
            <a:r>
              <a:rPr lang="nl-NL" altLang="de-DE" sz="2000" dirty="0" smtClean="0"/>
              <a:t> on report vs. </a:t>
            </a:r>
            <a:r>
              <a:rPr lang="nl-NL" altLang="de-DE" sz="2000" dirty="0" err="1" smtClean="0"/>
              <a:t>programme</a:t>
            </a:r>
            <a:r>
              <a:rPr lang="nl-NL" altLang="de-DE" sz="2000" dirty="0" smtClean="0"/>
              <a:t> is </a:t>
            </a:r>
            <a:r>
              <a:rPr lang="nl-NL" altLang="de-DE" sz="2000" dirty="0" err="1" smtClean="0"/>
              <a:t>automatically</a:t>
            </a:r>
            <a:r>
              <a:rPr lang="nl-NL" altLang="de-DE" sz="2000" dirty="0" smtClean="0"/>
              <a:t> </a:t>
            </a:r>
            <a:r>
              <a:rPr lang="nl-NL" altLang="de-DE" sz="2000" dirty="0" err="1" smtClean="0"/>
              <a:t>authorized</a:t>
            </a:r>
            <a:r>
              <a:rPr lang="nl-NL" altLang="de-DE" sz="2000" dirty="0" smtClean="0"/>
              <a:t> </a:t>
            </a:r>
            <a:r>
              <a:rPr lang="nl-NL" altLang="de-DE" sz="2000" dirty="0" err="1" smtClean="0"/>
              <a:t>to</a:t>
            </a:r>
            <a:r>
              <a:rPr lang="nl-NL" altLang="de-DE" sz="2000" dirty="0" smtClean="0"/>
              <a:t> run </a:t>
            </a:r>
            <a:r>
              <a:rPr lang="nl-NL" altLang="de-DE" sz="2000" dirty="0" err="1" smtClean="0"/>
              <a:t>by</a:t>
            </a:r>
            <a:r>
              <a:rPr lang="nl-NL" altLang="de-DE" sz="2000" dirty="0" smtClean="0"/>
              <a:t> </a:t>
            </a:r>
            <a:r>
              <a:rPr lang="nl-NL" altLang="de-DE" sz="2000" dirty="0" err="1" smtClean="0"/>
              <a:t>Ministry</a:t>
            </a:r>
            <a:r>
              <a:rPr lang="nl-NL" altLang="de-DE" sz="2000" dirty="0" smtClean="0"/>
              <a:t>)</a:t>
            </a:r>
          </a:p>
          <a:p>
            <a:pPr eaLnBrk="1" hangingPunct="1"/>
            <a:r>
              <a:rPr lang="nl-NL" altLang="de-DE" sz="2000" dirty="0" err="1" smtClean="0"/>
              <a:t>Sometimes</a:t>
            </a:r>
            <a:r>
              <a:rPr lang="nl-NL" altLang="de-DE" sz="2000" dirty="0" smtClean="0"/>
              <a:t> </a:t>
            </a:r>
            <a:r>
              <a:rPr lang="nl-NL" altLang="de-DE" sz="2000" dirty="0" err="1" smtClean="0"/>
              <a:t>legal</a:t>
            </a:r>
            <a:r>
              <a:rPr lang="nl-NL" altLang="de-DE" sz="2000" dirty="0" smtClean="0"/>
              <a:t> issues are </a:t>
            </a:r>
            <a:r>
              <a:rPr lang="nl-NL" altLang="de-DE" sz="2000" dirty="0" err="1" smtClean="0"/>
              <a:t>checked</a:t>
            </a:r>
            <a:r>
              <a:rPr lang="nl-NL" altLang="de-DE" sz="2000" dirty="0" smtClean="0"/>
              <a:t> in </a:t>
            </a:r>
            <a:r>
              <a:rPr lang="nl-NL" altLang="de-DE" sz="2000" dirty="0" err="1" smtClean="0"/>
              <a:t>accreditation</a:t>
            </a:r>
            <a:r>
              <a:rPr lang="nl-NL" altLang="de-DE" sz="2000" dirty="0" smtClean="0"/>
              <a:t> procedure </a:t>
            </a:r>
            <a:r>
              <a:rPr lang="nl-NL" altLang="de-DE" sz="2000" dirty="0" err="1" smtClean="0"/>
              <a:t>because</a:t>
            </a:r>
            <a:r>
              <a:rPr lang="nl-NL" altLang="de-DE" sz="2000" dirty="0" smtClean="0"/>
              <a:t> </a:t>
            </a:r>
            <a:r>
              <a:rPr lang="nl-NL" altLang="de-DE" sz="2000" dirty="0" err="1" smtClean="0"/>
              <a:t>the</a:t>
            </a:r>
            <a:r>
              <a:rPr lang="nl-NL" altLang="de-DE" sz="2000" dirty="0" smtClean="0"/>
              <a:t> </a:t>
            </a:r>
            <a:r>
              <a:rPr lang="nl-NL" altLang="de-DE" sz="2000" dirty="0" err="1" smtClean="0"/>
              <a:t>counry</a:t>
            </a:r>
            <a:r>
              <a:rPr lang="nl-NL" altLang="de-DE" sz="2000" dirty="0" smtClean="0"/>
              <a:t> has no </a:t>
            </a:r>
            <a:r>
              <a:rPr lang="nl-NL" altLang="de-DE" sz="2000" dirty="0" err="1" smtClean="0"/>
              <a:t>other</a:t>
            </a:r>
            <a:r>
              <a:rPr lang="nl-NL" altLang="de-DE" sz="2000" dirty="0" smtClean="0"/>
              <a:t> checks </a:t>
            </a:r>
            <a:r>
              <a:rPr lang="nl-NL" altLang="de-DE" sz="2000" dirty="0" err="1" smtClean="0"/>
              <a:t>for</a:t>
            </a:r>
            <a:r>
              <a:rPr lang="nl-NL" altLang="de-DE" sz="2000" dirty="0" smtClean="0"/>
              <a:t> </a:t>
            </a:r>
            <a:r>
              <a:rPr lang="nl-NL" altLang="de-DE" sz="2000" dirty="0" err="1" smtClean="0"/>
              <a:t>this</a:t>
            </a:r>
            <a:r>
              <a:rPr lang="nl-NL" altLang="de-DE" sz="2000" dirty="0" smtClean="0"/>
              <a:t> (</a:t>
            </a:r>
            <a:r>
              <a:rPr lang="nl-NL" altLang="de-DE" sz="2000" dirty="0" err="1" smtClean="0"/>
              <a:t>number</a:t>
            </a:r>
            <a:r>
              <a:rPr lang="nl-NL" altLang="de-DE" sz="2000" dirty="0" smtClean="0"/>
              <a:t> </a:t>
            </a:r>
            <a:r>
              <a:rPr lang="nl-NL" altLang="de-DE" sz="2000" dirty="0" err="1" smtClean="0"/>
              <a:t>and</a:t>
            </a:r>
            <a:r>
              <a:rPr lang="nl-NL" altLang="de-DE" sz="2000" dirty="0" smtClean="0"/>
              <a:t> </a:t>
            </a:r>
            <a:r>
              <a:rPr lang="nl-NL" altLang="de-DE" sz="2000" dirty="0" err="1" smtClean="0"/>
              <a:t>qualification</a:t>
            </a:r>
            <a:r>
              <a:rPr lang="nl-NL" altLang="de-DE" sz="2000" dirty="0" smtClean="0"/>
              <a:t> of </a:t>
            </a:r>
            <a:r>
              <a:rPr lang="nl-NL" altLang="de-DE" sz="2000" dirty="0" err="1" smtClean="0"/>
              <a:t>staff</a:t>
            </a:r>
            <a:r>
              <a:rPr lang="nl-NL" altLang="de-DE" sz="2000" dirty="0" smtClean="0"/>
              <a:t>, </a:t>
            </a:r>
            <a:r>
              <a:rPr lang="nl-NL" altLang="de-DE" sz="2000" dirty="0" err="1" smtClean="0"/>
              <a:t>equal</a:t>
            </a:r>
            <a:r>
              <a:rPr lang="nl-NL" altLang="de-DE" sz="2000" dirty="0" smtClean="0"/>
              <a:t> opportunity </a:t>
            </a:r>
            <a:r>
              <a:rPr lang="nl-NL" altLang="de-DE" sz="2000" dirty="0" err="1" smtClean="0"/>
              <a:t>regulations</a:t>
            </a:r>
            <a:r>
              <a:rPr lang="nl-NL" altLang="de-DE" sz="2000" dirty="0" smtClean="0"/>
              <a:t>...)</a:t>
            </a:r>
            <a:r>
              <a:rPr lang="nl-NL" altLang="de-DE" dirty="0" smtClean="0"/>
              <a:t/>
            </a:r>
            <a:br>
              <a:rPr lang="nl-NL" altLang="de-DE" dirty="0" smtClean="0"/>
            </a:br>
            <a:endParaRPr lang="en-GB" altLang="de-DE" dirty="0" smtClean="0"/>
          </a:p>
        </p:txBody>
      </p:sp>
    </p:spTree>
    <p:extLst>
      <p:ext uri="{BB962C8B-B14F-4D97-AF65-F5344CB8AC3E}">
        <p14:creationId xmlns:p14="http://schemas.microsoft.com/office/powerpoint/2010/main" val="9253371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defRPr/>
            </a:pPr>
            <a:r>
              <a:rPr lang="en-GB" dirty="0" smtClean="0"/>
              <a:t>Joint degree: example</a:t>
            </a:r>
            <a:endParaRPr lang="en-GB" dirty="0"/>
          </a:p>
        </p:txBody>
      </p:sp>
      <p:pic>
        <p:nvPicPr>
          <p:cNvPr id="71683" name="Afbeelding 3" descr="Annex 3-Example joint degree diploma.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1557338"/>
            <a:ext cx="7000875"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fgeronde rechthoek 7"/>
          <p:cNvSpPr/>
          <p:nvPr/>
        </p:nvSpPr>
        <p:spPr bwMode="auto">
          <a:xfrm>
            <a:off x="5940425" y="3789363"/>
            <a:ext cx="2952750" cy="1327150"/>
          </a:xfrm>
          <a:prstGeom prst="roundRect">
            <a:avLst/>
          </a:prstGeom>
          <a:solidFill>
            <a:srgbClr val="006600"/>
          </a:solidFill>
          <a:ln w="12700" cap="flat" cmpd="sng" algn="ctr">
            <a:noFill/>
            <a:prstDash val="solid"/>
            <a:round/>
            <a:headEnd type="none" w="med" len="med"/>
            <a:tailEnd type="none" w="med" len="med"/>
          </a:ln>
          <a:effectLst/>
        </p:spPr>
        <p:txBody>
          <a:bodyPr>
            <a:spAutoFit/>
          </a:bodyPr>
          <a:lstStyle/>
          <a:p>
            <a:pPr>
              <a:defRPr/>
            </a:pPr>
            <a:r>
              <a:rPr lang="en-US" sz="1800" dirty="0">
                <a:solidFill>
                  <a:srgbClr val="FFFFFF">
                    <a:lumMod val="85000"/>
                  </a:srgbClr>
                </a:solidFill>
                <a:cs typeface="Arial" pitchFamily="34" charset="0"/>
              </a:rPr>
              <a:t>Signed by the competent authorities of the institutions involved in the joint </a:t>
            </a:r>
            <a:r>
              <a:rPr lang="en-US" sz="1800" dirty="0" err="1">
                <a:solidFill>
                  <a:srgbClr val="FFFFFF">
                    <a:lumMod val="85000"/>
                  </a:srgbClr>
                </a:solidFill>
                <a:cs typeface="Arial" pitchFamily="34" charset="0"/>
              </a:rPr>
              <a:t>programme</a:t>
            </a:r>
            <a:endParaRPr lang="en-GB" sz="1800" dirty="0">
              <a:solidFill>
                <a:srgbClr val="FFFFFF">
                  <a:lumMod val="85000"/>
                </a:srgbClr>
              </a:solidFill>
              <a:cs typeface="Arial" pitchFamily="34" charset="0"/>
            </a:endParaRPr>
          </a:p>
        </p:txBody>
      </p:sp>
      <p:sp>
        <p:nvSpPr>
          <p:cNvPr id="9" name="Afgeronde rechthoek 8"/>
          <p:cNvSpPr/>
          <p:nvPr/>
        </p:nvSpPr>
        <p:spPr bwMode="auto">
          <a:xfrm>
            <a:off x="6875463" y="2997200"/>
            <a:ext cx="1944687" cy="407988"/>
          </a:xfrm>
          <a:prstGeom prst="roundRect">
            <a:avLst/>
          </a:prstGeom>
          <a:solidFill>
            <a:srgbClr val="006600"/>
          </a:solidFill>
          <a:ln w="12700" cap="flat" cmpd="sng" algn="ctr">
            <a:noFill/>
            <a:prstDash val="solid"/>
            <a:round/>
            <a:headEnd type="none" w="med" len="med"/>
            <a:tailEnd type="none" w="med" len="med"/>
          </a:ln>
          <a:effectLst/>
        </p:spPr>
        <p:txBody>
          <a:bodyPr>
            <a:spAutoFit/>
          </a:bodyPr>
          <a:lstStyle/>
          <a:p>
            <a:pPr>
              <a:defRPr/>
            </a:pPr>
            <a:r>
              <a:rPr lang="en-US" sz="1800" dirty="0">
                <a:solidFill>
                  <a:srgbClr val="FFFFFF">
                    <a:lumMod val="85000"/>
                  </a:srgbClr>
                </a:solidFill>
                <a:cs typeface="Arial" pitchFamily="34" charset="0"/>
              </a:rPr>
              <a:t>Single document</a:t>
            </a:r>
            <a:endParaRPr lang="en-GB" sz="1800" dirty="0">
              <a:solidFill>
                <a:srgbClr val="FFFFFF">
                  <a:lumMod val="85000"/>
                </a:srgbClr>
              </a:solidFill>
              <a:cs typeface="Arial" pitchFamily="34" charset="0"/>
            </a:endParaRPr>
          </a:p>
        </p:txBody>
      </p:sp>
      <p:sp>
        <p:nvSpPr>
          <p:cNvPr id="10" name="Afgeronde rechthoek 9"/>
          <p:cNvSpPr/>
          <p:nvPr/>
        </p:nvSpPr>
        <p:spPr bwMode="auto">
          <a:xfrm>
            <a:off x="5364163" y="5732463"/>
            <a:ext cx="3529012" cy="715962"/>
          </a:xfrm>
          <a:prstGeom prst="roundRect">
            <a:avLst/>
          </a:prstGeom>
          <a:solidFill>
            <a:srgbClr val="006600"/>
          </a:solidFill>
          <a:ln w="12700" cap="flat" cmpd="sng" algn="ctr">
            <a:noFill/>
            <a:prstDash val="solid"/>
            <a:round/>
            <a:headEnd type="none" w="med" len="med"/>
            <a:tailEnd type="none" w="med" len="med"/>
          </a:ln>
          <a:effectLst/>
        </p:spPr>
        <p:txBody>
          <a:bodyPr>
            <a:spAutoFit/>
          </a:bodyPr>
          <a:lstStyle/>
          <a:p>
            <a:pPr>
              <a:defRPr/>
            </a:pPr>
            <a:r>
              <a:rPr lang="en-US" sz="1800" dirty="0">
                <a:solidFill>
                  <a:srgbClr val="FFFFFF">
                    <a:lumMod val="85000"/>
                  </a:srgbClr>
                </a:solidFill>
                <a:cs typeface="Arial" pitchFamily="34" charset="0"/>
              </a:rPr>
              <a:t>Replaces the separate (institutional/national) degrees</a:t>
            </a:r>
            <a:endParaRPr lang="en-GB" sz="1800" dirty="0">
              <a:solidFill>
                <a:srgbClr val="FFFFFF">
                  <a:lumMod val="85000"/>
                </a:srgbClr>
              </a:solidFill>
              <a:cs typeface="Arial" pitchFamily="34" charset="0"/>
            </a:endParaRPr>
          </a:p>
        </p:txBody>
      </p:sp>
    </p:spTree>
    <p:extLst>
      <p:ext uri="{BB962C8B-B14F-4D97-AF65-F5344CB8AC3E}">
        <p14:creationId xmlns:p14="http://schemas.microsoft.com/office/powerpoint/2010/main" val="19560325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5538"/>
            <a:ext cx="8248650" cy="503237"/>
          </a:xfrm>
        </p:spPr>
        <p:txBody>
          <a:bodyPr/>
          <a:lstStyle/>
          <a:p>
            <a:pPr eaLnBrk="1" hangingPunct="1">
              <a:defRPr/>
            </a:pPr>
            <a:r>
              <a:rPr lang="en-GB" sz="2400" b="1" i="1" kern="1200" dirty="0" smtClean="0">
                <a:solidFill>
                  <a:srgbClr val="002060"/>
                </a:solidFill>
                <a:latin typeface="Cambria" pitchFamily="18" charset="0"/>
                <a:ea typeface="Verdana" pitchFamily="34" charset="0"/>
                <a:cs typeface="Verdana" pitchFamily="34" charset="0"/>
              </a:rPr>
              <a:t>     Overcoming challenges on recognition of joint degrees</a:t>
            </a:r>
            <a:endParaRPr lang="en-GB" sz="2400" b="1" i="1" kern="1200" dirty="0">
              <a:solidFill>
                <a:srgbClr val="002060"/>
              </a:solidFill>
              <a:latin typeface="Cambria" pitchFamily="18" charset="0"/>
              <a:ea typeface="Verdana" pitchFamily="34" charset="0"/>
              <a:cs typeface="Verdana" pitchFamily="34" charset="0"/>
            </a:endParaRPr>
          </a:p>
        </p:txBody>
      </p:sp>
      <p:grpSp>
        <p:nvGrpSpPr>
          <p:cNvPr id="3" name="Group 10"/>
          <p:cNvGrpSpPr>
            <a:grpSpLocks/>
          </p:cNvGrpSpPr>
          <p:nvPr/>
        </p:nvGrpSpPr>
        <p:grpSpPr bwMode="auto">
          <a:xfrm>
            <a:off x="944563" y="1576388"/>
            <a:ext cx="8193087" cy="4292600"/>
            <a:chOff x="943788" y="1575775"/>
            <a:chExt cx="8193744" cy="4293096"/>
          </a:xfrm>
        </p:grpSpPr>
        <p:pic>
          <p:nvPicPr>
            <p:cNvPr id="5" name="Publication Guidelines GP"/>
            <p:cNvPicPr>
              <a:picLocks noChangeAspect="1" noChangeArrowheads="1"/>
            </p:cNvPicPr>
            <p:nvPr/>
          </p:nvPicPr>
          <p:blipFill>
            <a:blip r:embed="rId3"/>
            <a:stretch>
              <a:fillRect/>
            </a:stretch>
          </p:blipFill>
          <p:spPr bwMode="auto">
            <a:xfrm>
              <a:off x="6316319" y="1575775"/>
              <a:ext cx="2821213" cy="4293096"/>
            </a:xfrm>
            <a:prstGeom prst="rect">
              <a:avLst/>
            </a:prstGeom>
            <a:ln>
              <a:noFill/>
            </a:ln>
            <a:effectLst>
              <a:outerShdw blurRad="190500" algn="tl" rotWithShape="0">
                <a:srgbClr val="000000">
                  <a:alpha val="70000"/>
                </a:srgbClr>
              </a:outerShdw>
            </a:effectLst>
          </p:spPr>
        </p:pic>
        <p:sp>
          <p:nvSpPr>
            <p:cNvPr id="6" name="Text Guidelines"/>
            <p:cNvSpPr/>
            <p:nvPr/>
          </p:nvSpPr>
          <p:spPr bwMode="auto">
            <a:xfrm>
              <a:off x="943788" y="1772816"/>
              <a:ext cx="3546398" cy="1151671"/>
            </a:xfrm>
            <a:prstGeom prst="roundRect">
              <a:avLst/>
            </a:prstGeom>
            <a:solidFill>
              <a:srgbClr val="00808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tIns="72000" bIns="72000" anchor="ctr" anchorCtr="1"/>
            <a:lstStyle/>
            <a:p>
              <a:pPr algn="ctr">
                <a:spcBef>
                  <a:spcPts val="0"/>
                </a:spcBef>
                <a:spcAft>
                  <a:spcPts val="0"/>
                </a:spcAft>
                <a:defRPr/>
              </a:pPr>
              <a:r>
                <a:rPr lang="en-GB" sz="1800" dirty="0">
                  <a:solidFill>
                    <a:srgbClr val="FFFFFF">
                      <a:lumMod val="85000"/>
                    </a:srgbClr>
                  </a:solidFill>
                  <a:latin typeface="Arial Rounded MT Bold" pitchFamily="34" charset="0"/>
                </a:rPr>
                <a:t>Guidelines for Good Practice </a:t>
              </a:r>
              <a:br>
                <a:rPr lang="en-GB" sz="1800" dirty="0">
                  <a:solidFill>
                    <a:srgbClr val="FFFFFF">
                      <a:lumMod val="85000"/>
                    </a:srgbClr>
                  </a:solidFill>
                  <a:latin typeface="Arial Rounded MT Bold" pitchFamily="34" charset="0"/>
                </a:rPr>
              </a:br>
              <a:r>
                <a:rPr lang="en-GB" sz="1800" dirty="0">
                  <a:solidFill>
                    <a:srgbClr val="FFFFFF">
                      <a:lumMod val="85000"/>
                    </a:srgbClr>
                  </a:solidFill>
                  <a:latin typeface="Arial Rounded MT Bold" pitchFamily="34" charset="0"/>
                </a:rPr>
                <a:t>for Awarding Joint Degrees</a:t>
              </a:r>
            </a:p>
            <a:p>
              <a:pPr algn="ctr">
                <a:spcBef>
                  <a:spcPts val="0"/>
                </a:spcBef>
                <a:spcAft>
                  <a:spcPts val="0"/>
                </a:spcAft>
                <a:defRPr/>
              </a:pPr>
              <a:endParaRPr lang="en-GB" sz="1800" i="1" dirty="0">
                <a:solidFill>
                  <a:srgbClr val="FFFFFF">
                    <a:lumMod val="85000"/>
                  </a:srgbClr>
                </a:solidFill>
                <a:latin typeface="Arial Rounded MT Bold" pitchFamily="34" charset="0"/>
              </a:endParaRPr>
            </a:p>
            <a:p>
              <a:pPr algn="ctr">
                <a:spcBef>
                  <a:spcPts val="0"/>
                </a:spcBef>
                <a:spcAft>
                  <a:spcPts val="0"/>
                </a:spcAft>
                <a:defRPr/>
              </a:pPr>
              <a:r>
                <a:rPr lang="en-GB" sz="1800" i="1" dirty="0">
                  <a:solidFill>
                    <a:srgbClr val="FFFFFF">
                      <a:lumMod val="85000"/>
                    </a:srgbClr>
                  </a:solidFill>
                  <a:latin typeface="Arial Rounded MT Bold" pitchFamily="34" charset="0"/>
                </a:rPr>
                <a:t>Useful for HEIs </a:t>
              </a:r>
            </a:p>
          </p:txBody>
        </p:sp>
      </p:grpSp>
      <p:grpSp>
        <p:nvGrpSpPr>
          <p:cNvPr id="4" name="Group 6"/>
          <p:cNvGrpSpPr>
            <a:grpSpLocks/>
          </p:cNvGrpSpPr>
          <p:nvPr/>
        </p:nvGrpSpPr>
        <p:grpSpPr bwMode="auto">
          <a:xfrm>
            <a:off x="731838" y="2185988"/>
            <a:ext cx="7516812" cy="4365625"/>
            <a:chOff x="302893" y="1628800"/>
            <a:chExt cx="8690067" cy="5148996"/>
          </a:xfrm>
        </p:grpSpPr>
        <p:pic>
          <p:nvPicPr>
            <p:cNvPr id="9" name="Picture 2"/>
            <p:cNvPicPr>
              <a:picLocks noChangeAspect="1" noChangeArrowheads="1"/>
            </p:cNvPicPr>
            <p:nvPr/>
          </p:nvPicPr>
          <p:blipFill>
            <a:blip r:embed="rId4"/>
            <a:stretch>
              <a:fillRect/>
            </a:stretch>
          </p:blipFill>
          <p:spPr bwMode="auto">
            <a:xfrm>
              <a:off x="5351757" y="1628800"/>
              <a:ext cx="3641203" cy="5148996"/>
            </a:xfrm>
            <a:prstGeom prst="rect">
              <a:avLst/>
            </a:prstGeom>
            <a:ln>
              <a:noFill/>
            </a:ln>
            <a:effectLst>
              <a:outerShdw blurRad="190500" algn="tl" rotWithShape="0">
                <a:srgbClr val="000000">
                  <a:alpha val="70000"/>
                </a:srgbClr>
              </a:outerShdw>
            </a:effectLst>
          </p:spPr>
        </p:pic>
        <p:sp>
          <p:nvSpPr>
            <p:cNvPr id="10" name="Text Recognising"/>
            <p:cNvSpPr/>
            <p:nvPr/>
          </p:nvSpPr>
          <p:spPr bwMode="auto">
            <a:xfrm>
              <a:off x="302893" y="4103432"/>
              <a:ext cx="4606045" cy="1369443"/>
            </a:xfrm>
            <a:prstGeom prst="roundRect">
              <a:avLst/>
            </a:prstGeom>
            <a:solidFill>
              <a:srgbClr val="00808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tIns="72000" bIns="72000" anchor="ctr" anchorCtr="1"/>
            <a:lstStyle/>
            <a:p>
              <a:pPr algn="ctr">
                <a:spcBef>
                  <a:spcPts val="0"/>
                </a:spcBef>
                <a:spcAft>
                  <a:spcPts val="0"/>
                </a:spcAft>
                <a:defRPr/>
              </a:pPr>
              <a:r>
                <a:rPr lang="en-GB" sz="1800" dirty="0">
                  <a:solidFill>
                    <a:srgbClr val="FFFFFF">
                      <a:lumMod val="85000"/>
                    </a:srgbClr>
                  </a:solidFill>
                  <a:latin typeface="Arial Rounded MT Bold" pitchFamily="34" charset="0"/>
                </a:rPr>
                <a:t>Framework for Fair Recognition </a:t>
              </a:r>
              <a:br>
                <a:rPr lang="en-GB" sz="1800" dirty="0">
                  <a:solidFill>
                    <a:srgbClr val="FFFFFF">
                      <a:lumMod val="85000"/>
                    </a:srgbClr>
                  </a:solidFill>
                  <a:latin typeface="Arial Rounded MT Bold" pitchFamily="34" charset="0"/>
                </a:rPr>
              </a:br>
              <a:r>
                <a:rPr lang="en-GB" sz="1800" dirty="0">
                  <a:solidFill>
                    <a:srgbClr val="FFFFFF">
                      <a:lumMod val="85000"/>
                    </a:srgbClr>
                  </a:solidFill>
                  <a:latin typeface="Arial Rounded MT Bold" pitchFamily="34" charset="0"/>
                </a:rPr>
                <a:t>of Joint Degrees</a:t>
              </a:r>
            </a:p>
            <a:p>
              <a:pPr algn="ctr">
                <a:spcBef>
                  <a:spcPts val="0"/>
                </a:spcBef>
                <a:spcAft>
                  <a:spcPts val="0"/>
                </a:spcAft>
                <a:defRPr/>
              </a:pPr>
              <a:endParaRPr lang="en-GB" sz="1800" i="1" dirty="0">
                <a:solidFill>
                  <a:srgbClr val="FFFFFF">
                    <a:lumMod val="85000"/>
                  </a:srgbClr>
                </a:solidFill>
                <a:latin typeface="Arial Rounded MT Bold" pitchFamily="34" charset="0"/>
              </a:endParaRPr>
            </a:p>
            <a:p>
              <a:pPr algn="ctr">
                <a:spcBef>
                  <a:spcPts val="0"/>
                </a:spcBef>
                <a:spcAft>
                  <a:spcPts val="0"/>
                </a:spcAft>
                <a:defRPr/>
              </a:pPr>
              <a:r>
                <a:rPr lang="en-GB" sz="1800" i="1" dirty="0">
                  <a:solidFill>
                    <a:srgbClr val="FFFFFF">
                      <a:lumMod val="85000"/>
                    </a:srgbClr>
                  </a:solidFill>
                  <a:latin typeface="Arial Rounded MT Bold" pitchFamily="34" charset="0"/>
                </a:rPr>
                <a:t>Useful for recognition authorities</a:t>
              </a:r>
            </a:p>
          </p:txBody>
        </p:sp>
      </p:grpSp>
    </p:spTree>
    <p:extLst>
      <p:ext uri="{BB962C8B-B14F-4D97-AF65-F5344CB8AC3E}">
        <p14:creationId xmlns:p14="http://schemas.microsoft.com/office/powerpoint/2010/main" val="39110416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6038" y="1014413"/>
            <a:ext cx="2752725" cy="2520950"/>
          </a:xfrm>
        </p:spPr>
        <p:txBody>
          <a:bodyPr/>
          <a:lstStyle/>
          <a:p>
            <a:pPr eaLnBrk="1" hangingPunct="1">
              <a:defRPr/>
            </a:pPr>
            <a:r>
              <a:rPr lang="en-GB" sz="2400" b="1" dirty="0" smtClean="0">
                <a:solidFill>
                  <a:srgbClr val="6EA92D"/>
                </a:solidFill>
                <a:latin typeface="Calibri" pitchFamily="34" charset="0"/>
              </a:rPr>
              <a:t>Guidelines for Good Practice for </a:t>
            </a:r>
            <a:r>
              <a:rPr lang="en-GB" sz="2400" b="1" dirty="0">
                <a:solidFill>
                  <a:srgbClr val="6EA92D"/>
                </a:solidFill>
                <a:latin typeface="Calibri" pitchFamily="34" charset="0"/>
              </a:rPr>
              <a:t>A</a:t>
            </a:r>
            <a:r>
              <a:rPr lang="en-GB" sz="2400" b="1" dirty="0" smtClean="0">
                <a:solidFill>
                  <a:srgbClr val="6EA92D"/>
                </a:solidFill>
                <a:latin typeface="Calibri" pitchFamily="34" charset="0"/>
              </a:rPr>
              <a:t>warding Joint Degrees</a:t>
            </a:r>
          </a:p>
        </p:txBody>
      </p:sp>
      <p:pic>
        <p:nvPicPr>
          <p:cNvPr id="737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993775"/>
            <a:ext cx="6264275"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82023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98463" y="1196975"/>
            <a:ext cx="8218487" cy="431800"/>
          </a:xfrm>
        </p:spPr>
        <p:txBody>
          <a:bodyPr/>
          <a:lstStyle/>
          <a:p>
            <a:pPr eaLnBrk="1" hangingPunct="1">
              <a:defRPr/>
            </a:pPr>
            <a:r>
              <a:rPr lang="en-GB" sz="2400" b="1" dirty="0" smtClean="0">
                <a:solidFill>
                  <a:srgbClr val="002060"/>
                </a:solidFill>
                <a:latin typeface="Verdana" pitchFamily="34" charset="0"/>
                <a:ea typeface="Verdana" pitchFamily="34" charset="0"/>
                <a:cs typeface="Verdana" pitchFamily="34" charset="0"/>
              </a:rPr>
              <a:t>Guidelines not clear? </a:t>
            </a:r>
          </a:p>
        </p:txBody>
      </p:sp>
      <p:pic>
        <p:nvPicPr>
          <p:cNvPr id="7475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 y="1773238"/>
            <a:ext cx="816292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
          <p:cNvGrpSpPr>
            <a:grpSpLocks/>
          </p:cNvGrpSpPr>
          <p:nvPr/>
        </p:nvGrpSpPr>
        <p:grpSpPr bwMode="auto">
          <a:xfrm>
            <a:off x="398463" y="2852738"/>
            <a:ext cx="7848600" cy="2876550"/>
            <a:chOff x="397869" y="2852936"/>
            <a:chExt cx="7848872" cy="2876922"/>
          </a:xfrm>
        </p:grpSpPr>
        <p:pic>
          <p:nvPicPr>
            <p:cNvPr id="7475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869" y="3501008"/>
              <a:ext cx="7848872" cy="2228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397869" y="2852936"/>
              <a:ext cx="5224643" cy="462022"/>
            </a:xfrm>
            <a:prstGeom prst="rect">
              <a:avLst/>
            </a:prstGeom>
          </p:spPr>
          <p:txBody>
            <a:bodyPr>
              <a:spAutoFit/>
            </a:bodyPr>
            <a:lstStyle/>
            <a:p>
              <a:pPr>
                <a:defRPr/>
              </a:pPr>
              <a:r>
                <a:rPr lang="en-GB" sz="2400" b="1" kern="0" dirty="0">
                  <a:solidFill>
                    <a:srgbClr val="002060"/>
                  </a:solidFill>
                  <a:latin typeface="Verdana" pitchFamily="34" charset="0"/>
                  <a:ea typeface="Verdana" pitchFamily="34" charset="0"/>
                  <a:cs typeface="Verdana" pitchFamily="34" charset="0"/>
                </a:rPr>
                <a:t>- Examples can help…</a:t>
              </a:r>
            </a:p>
          </p:txBody>
        </p:sp>
      </p:grpSp>
    </p:spTree>
    <p:extLst>
      <p:ext uri="{BB962C8B-B14F-4D97-AF65-F5344CB8AC3E}">
        <p14:creationId xmlns:p14="http://schemas.microsoft.com/office/powerpoint/2010/main" val="21067636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0113" y="765175"/>
            <a:ext cx="7543800" cy="863600"/>
          </a:xfrm>
        </p:spPr>
        <p:txBody>
          <a:bodyPr/>
          <a:lstStyle/>
          <a:p>
            <a:pPr eaLnBrk="1" hangingPunct="1">
              <a:defRPr/>
            </a:pPr>
            <a:r>
              <a:rPr lang="nl-NL" dirty="0" smtClean="0">
                <a:effectLst/>
              </a:rPr>
              <a:t>Standards </a:t>
            </a:r>
            <a:r>
              <a:rPr lang="nl-NL" dirty="0">
                <a:effectLst/>
              </a:rPr>
              <a:t>in </a:t>
            </a:r>
            <a:r>
              <a:rPr lang="nl-NL" dirty="0" err="1">
                <a:effectLst/>
              </a:rPr>
              <a:t>the</a:t>
            </a:r>
            <a:r>
              <a:rPr lang="nl-NL" dirty="0">
                <a:effectLst/>
              </a:rPr>
              <a:t> European </a:t>
            </a:r>
            <a:r>
              <a:rPr lang="nl-NL" dirty="0" smtClean="0">
                <a:effectLst/>
              </a:rPr>
              <a:t>Approach</a:t>
            </a:r>
            <a:r>
              <a:rPr lang="nl-NL" dirty="0"/>
              <a:t/>
            </a:r>
            <a:br>
              <a:rPr lang="nl-NL" dirty="0"/>
            </a:br>
            <a:endParaRPr lang="en-GB" dirty="0"/>
          </a:p>
        </p:txBody>
      </p:sp>
      <p:sp>
        <p:nvSpPr>
          <p:cNvPr id="86019" name="Tijdelijke aanduiding voor inhoud 2"/>
          <p:cNvSpPr>
            <a:spLocks noGrp="1"/>
          </p:cNvSpPr>
          <p:nvPr>
            <p:ph idx="1"/>
          </p:nvPr>
        </p:nvSpPr>
        <p:spPr>
          <a:xfrm>
            <a:off x="539750" y="1628775"/>
            <a:ext cx="8135938" cy="4371975"/>
          </a:xfrm>
        </p:spPr>
        <p:txBody>
          <a:bodyPr/>
          <a:lstStyle/>
          <a:p>
            <a:pPr marL="0" indent="0" eaLnBrk="1" hangingPunct="1">
              <a:buFontTx/>
              <a:buNone/>
            </a:pPr>
            <a:r>
              <a:rPr lang="nl-NL" altLang="en-US" dirty="0" smtClean="0"/>
              <a:t>1. </a:t>
            </a:r>
            <a:r>
              <a:rPr lang="nl-NL" altLang="en-US" dirty="0" err="1" smtClean="0"/>
              <a:t>Eligibility</a:t>
            </a:r>
            <a:endParaRPr lang="en-GB" altLang="en-US" dirty="0" smtClean="0"/>
          </a:p>
          <a:p>
            <a:pPr marL="0" indent="0" eaLnBrk="1" hangingPunct="1">
              <a:buFontTx/>
              <a:buNone/>
            </a:pPr>
            <a:endParaRPr lang="en-GB" altLang="en-US" dirty="0" smtClean="0"/>
          </a:p>
          <a:p>
            <a:pPr marL="0" indent="0" eaLnBrk="1" hangingPunct="1">
              <a:buFontTx/>
              <a:buNone/>
            </a:pPr>
            <a:r>
              <a:rPr lang="en-GB" altLang="en-US" dirty="0" smtClean="0"/>
              <a:t>1.2 Joint design and delivery</a:t>
            </a:r>
          </a:p>
          <a:p>
            <a:pPr marL="0" indent="0" eaLnBrk="1" hangingPunct="1">
              <a:buFontTx/>
              <a:buNone/>
            </a:pPr>
            <a:r>
              <a:rPr lang="en-GB" altLang="en-US" dirty="0" smtClean="0"/>
              <a:t>The joint programme should be offered jointly, involving all cooperating institutions in the design and delivery of the programme.</a:t>
            </a:r>
          </a:p>
        </p:txBody>
      </p:sp>
      <p:sp>
        <p:nvSpPr>
          <p:cNvPr id="86020" name="Tijdelijke aanduiding voor dianummer 3"/>
          <p:cNvSpPr>
            <a:spLocks noGrp="1"/>
          </p:cNvSpPr>
          <p:nvPr>
            <p:ph type="sldNum" sz="quarter" idx="4294967295"/>
          </p:nvPr>
        </p:nvSpPr>
        <p:spPr bwMode="auto">
          <a:xfrm>
            <a:off x="8358188" y="6257925"/>
            <a:ext cx="5334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bg1"/>
                </a:solidFill>
                <a:latin typeface="Arial" pitchFamily="34" charset="0"/>
                <a:cs typeface="Arial" pitchFamily="34" charset="0"/>
              </a:defRPr>
            </a:lvl1pPr>
            <a:lvl2pPr marL="742950" indent="-285750" eaLnBrk="0" hangingPunct="0">
              <a:defRPr sz="1400">
                <a:solidFill>
                  <a:schemeClr val="bg1"/>
                </a:solidFill>
                <a:latin typeface="Arial" pitchFamily="34" charset="0"/>
                <a:cs typeface="Arial" pitchFamily="34" charset="0"/>
              </a:defRPr>
            </a:lvl2pPr>
            <a:lvl3pPr marL="1143000" indent="-228600" eaLnBrk="0" hangingPunct="0">
              <a:defRPr sz="1400">
                <a:solidFill>
                  <a:schemeClr val="bg1"/>
                </a:solidFill>
                <a:latin typeface="Arial" pitchFamily="34" charset="0"/>
                <a:cs typeface="Arial" pitchFamily="34" charset="0"/>
              </a:defRPr>
            </a:lvl3pPr>
            <a:lvl4pPr marL="1600200" indent="-228600" eaLnBrk="0" hangingPunct="0">
              <a:defRPr sz="1400">
                <a:solidFill>
                  <a:schemeClr val="bg1"/>
                </a:solidFill>
                <a:latin typeface="Arial" pitchFamily="34" charset="0"/>
                <a:cs typeface="Arial" pitchFamily="34" charset="0"/>
              </a:defRPr>
            </a:lvl4pPr>
            <a:lvl5pPr marL="2057400" indent="-228600" eaLnBrk="0" hangingPunct="0">
              <a:defRPr sz="14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cs typeface="Arial" pitchFamily="34" charset="0"/>
              </a:defRPr>
            </a:lvl9pPr>
          </a:lstStyle>
          <a:p>
            <a:pPr eaLnBrk="1" hangingPunct="1"/>
            <a:fld id="{E622F235-1108-46C2-82CA-8E89DEB891F6}" type="slidenum">
              <a:rPr lang="nl-NL" altLang="en-US">
                <a:solidFill>
                  <a:srgbClr val="FFFFFF"/>
                </a:solidFill>
              </a:rPr>
              <a:pPr eaLnBrk="1" hangingPunct="1"/>
              <a:t>19</a:t>
            </a:fld>
            <a:endParaRPr lang="nl-NL" altLang="en-US">
              <a:solidFill>
                <a:srgbClr val="FFFFFF"/>
              </a:solidFill>
            </a:endParaRPr>
          </a:p>
        </p:txBody>
      </p:sp>
    </p:spTree>
    <p:extLst>
      <p:ext uri="{BB962C8B-B14F-4D97-AF65-F5344CB8AC3E}">
        <p14:creationId xmlns:p14="http://schemas.microsoft.com/office/powerpoint/2010/main" val="30176108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rPr>
              <a:t>Current status regarding accreditation of joint programmes</a:t>
            </a:r>
            <a:endParaRPr lang="en-GB" dirty="0">
              <a:effectLst/>
            </a:endParaRPr>
          </a:p>
        </p:txBody>
      </p:sp>
      <p:sp>
        <p:nvSpPr>
          <p:cNvPr id="3" name="Content Placeholder 2"/>
          <p:cNvSpPr>
            <a:spLocks noGrp="1"/>
          </p:cNvSpPr>
          <p:nvPr>
            <p:ph idx="1"/>
          </p:nvPr>
        </p:nvSpPr>
        <p:spPr/>
        <p:txBody>
          <a:bodyPr/>
          <a:lstStyle/>
          <a:p>
            <a:endParaRPr lang="de-DE" dirty="0" smtClean="0"/>
          </a:p>
          <a:p>
            <a:r>
              <a:rPr lang="de-DE" dirty="0" smtClean="0"/>
              <a:t>Joint </a:t>
            </a:r>
            <a:r>
              <a:rPr lang="de-DE" dirty="0" err="1"/>
              <a:t>programmes</a:t>
            </a:r>
            <a:r>
              <a:rPr lang="de-DE" dirty="0"/>
              <a:t> </a:t>
            </a:r>
            <a:r>
              <a:rPr lang="de-DE" dirty="0" err="1" smtClean="0"/>
              <a:t>are</a:t>
            </a:r>
            <a:r>
              <a:rPr lang="de-DE" dirty="0" smtClean="0"/>
              <a:t> </a:t>
            </a:r>
            <a:r>
              <a:rPr lang="de-DE" dirty="0" err="1" smtClean="0"/>
              <a:t>confronted</a:t>
            </a:r>
            <a:r>
              <a:rPr lang="de-DE" dirty="0" smtClean="0"/>
              <a:t> </a:t>
            </a:r>
            <a:r>
              <a:rPr lang="de-DE" dirty="0" err="1"/>
              <a:t>with</a:t>
            </a:r>
            <a:r>
              <a:rPr lang="de-DE" dirty="0"/>
              <a:t> different national QA </a:t>
            </a:r>
            <a:r>
              <a:rPr lang="de-DE" dirty="0" err="1" smtClean="0"/>
              <a:t>regimes</a:t>
            </a:r>
            <a:r>
              <a:rPr lang="de-DE" dirty="0" smtClean="0"/>
              <a:t>: </a:t>
            </a:r>
            <a:r>
              <a:rPr lang="de-DE" dirty="0" err="1" smtClean="0"/>
              <a:t>fragmented</a:t>
            </a:r>
            <a:r>
              <a:rPr lang="de-DE" dirty="0" smtClean="0"/>
              <a:t> </a:t>
            </a:r>
            <a:r>
              <a:rPr lang="de-DE" dirty="0" err="1" smtClean="0"/>
              <a:t>assessments</a:t>
            </a:r>
            <a:r>
              <a:rPr lang="de-DE" dirty="0" smtClean="0"/>
              <a:t>, multiple </a:t>
            </a:r>
            <a:r>
              <a:rPr lang="de-DE" dirty="0" err="1"/>
              <a:t>procedures</a:t>
            </a:r>
            <a:r>
              <a:rPr lang="de-DE" dirty="0"/>
              <a:t>, </a:t>
            </a:r>
            <a:r>
              <a:rPr lang="de-DE" dirty="0" err="1"/>
              <a:t>frameworks</a:t>
            </a:r>
            <a:r>
              <a:rPr lang="de-DE" dirty="0"/>
              <a:t>, </a:t>
            </a:r>
            <a:r>
              <a:rPr lang="de-DE" dirty="0" err="1"/>
              <a:t>visits</a:t>
            </a:r>
            <a:r>
              <a:rPr lang="de-DE" dirty="0"/>
              <a:t>, </a:t>
            </a:r>
            <a:r>
              <a:rPr lang="de-DE" dirty="0" err="1"/>
              <a:t>panels</a:t>
            </a:r>
            <a:r>
              <a:rPr lang="de-DE" dirty="0"/>
              <a:t>, </a:t>
            </a:r>
            <a:r>
              <a:rPr lang="de-DE" dirty="0" err="1" smtClean="0"/>
              <a:t>reports</a:t>
            </a:r>
            <a:endParaRPr lang="de-DE" dirty="0" smtClean="0"/>
          </a:p>
          <a:p>
            <a:r>
              <a:rPr lang="de-DE" dirty="0" err="1"/>
              <a:t>Decisions</a:t>
            </a:r>
            <a:r>
              <a:rPr lang="de-DE" dirty="0"/>
              <a:t> </a:t>
            </a:r>
            <a:r>
              <a:rPr lang="de-DE" dirty="0" err="1" smtClean="0"/>
              <a:t>only</a:t>
            </a:r>
            <a:r>
              <a:rPr lang="de-DE" dirty="0" smtClean="0"/>
              <a:t> </a:t>
            </a:r>
            <a:r>
              <a:rPr lang="de-DE" dirty="0" err="1"/>
              <a:t>have</a:t>
            </a:r>
            <a:r>
              <a:rPr lang="de-DE" dirty="0"/>
              <a:t> an </a:t>
            </a:r>
            <a:r>
              <a:rPr lang="de-DE" dirty="0" err="1"/>
              <a:t>influence</a:t>
            </a:r>
            <a:r>
              <a:rPr lang="de-DE" dirty="0"/>
              <a:t> on national </a:t>
            </a:r>
            <a:r>
              <a:rPr lang="de-DE" dirty="0" err="1" smtClean="0"/>
              <a:t>system</a:t>
            </a:r>
            <a:endParaRPr lang="de-DE" dirty="0" smtClean="0"/>
          </a:p>
          <a:p>
            <a:r>
              <a:rPr lang="de-DE" dirty="0" smtClean="0"/>
              <a:t>JOQAR </a:t>
            </a:r>
            <a:r>
              <a:rPr lang="de-DE" dirty="0" err="1" smtClean="0"/>
              <a:t>project</a:t>
            </a:r>
            <a:r>
              <a:rPr lang="de-DE" dirty="0" smtClean="0"/>
              <a:t> (2010-2013) </a:t>
            </a:r>
            <a:r>
              <a:rPr lang="de-DE" dirty="0" err="1" smtClean="0"/>
              <a:t>of</a:t>
            </a:r>
            <a:r>
              <a:rPr lang="de-DE" dirty="0" smtClean="0"/>
              <a:t> ECA </a:t>
            </a:r>
            <a:r>
              <a:rPr lang="de-DE" dirty="0" err="1" smtClean="0"/>
              <a:t>showed</a:t>
            </a:r>
            <a:r>
              <a:rPr lang="de-DE" dirty="0" smtClean="0"/>
              <a:t> </a:t>
            </a:r>
            <a:r>
              <a:rPr lang="de-DE" dirty="0" err="1" smtClean="0"/>
              <a:t>possible</a:t>
            </a:r>
            <a:r>
              <a:rPr lang="de-DE" dirty="0" smtClean="0"/>
              <a:t> </a:t>
            </a:r>
            <a:r>
              <a:rPr lang="de-DE" dirty="0" err="1" smtClean="0"/>
              <a:t>solution</a:t>
            </a:r>
            <a:r>
              <a:rPr lang="de-DE" dirty="0" smtClean="0"/>
              <a:t>; </a:t>
            </a:r>
            <a:r>
              <a:rPr lang="de-DE" dirty="0" err="1" smtClean="0"/>
              <a:t>single</a:t>
            </a:r>
            <a:r>
              <a:rPr lang="de-DE" dirty="0" smtClean="0"/>
              <a:t> </a:t>
            </a:r>
            <a:r>
              <a:rPr lang="de-DE" dirty="0" err="1" smtClean="0"/>
              <a:t>procedure</a:t>
            </a:r>
            <a:r>
              <a:rPr lang="de-DE" dirty="0" smtClean="0"/>
              <a:t> </a:t>
            </a:r>
            <a:r>
              <a:rPr lang="de-DE" dirty="0" err="1" smtClean="0"/>
              <a:t>and</a:t>
            </a:r>
            <a:r>
              <a:rPr lang="de-DE" dirty="0" smtClean="0"/>
              <a:t> mutual </a:t>
            </a:r>
            <a:r>
              <a:rPr lang="de-DE" dirty="0" err="1" smtClean="0"/>
              <a:t>recognition</a:t>
            </a:r>
            <a:endParaRPr lang="de-DE" dirty="0"/>
          </a:p>
          <a:p>
            <a:r>
              <a:rPr lang="nl-NL" dirty="0" smtClean="0"/>
              <a:t>European Approach </a:t>
            </a:r>
            <a:r>
              <a:rPr lang="nl-NL" dirty="0" err="1" smtClean="0"/>
              <a:t>for</a:t>
            </a:r>
            <a:r>
              <a:rPr lang="nl-NL" dirty="0" smtClean="0"/>
              <a:t> </a:t>
            </a:r>
            <a:r>
              <a:rPr lang="nl-NL" dirty="0" err="1" smtClean="0"/>
              <a:t>Quality</a:t>
            </a:r>
            <a:r>
              <a:rPr lang="nl-NL" dirty="0" smtClean="0"/>
              <a:t> Assurance of Joint </a:t>
            </a:r>
            <a:r>
              <a:rPr lang="nl-NL" dirty="0" err="1" smtClean="0"/>
              <a:t>Programmes</a:t>
            </a:r>
            <a:r>
              <a:rPr lang="nl-NL" dirty="0" smtClean="0"/>
              <a:t>; </a:t>
            </a:r>
            <a:r>
              <a:rPr lang="nl-NL" dirty="0" err="1" smtClean="0"/>
              <a:t>adopted</a:t>
            </a:r>
            <a:r>
              <a:rPr lang="nl-NL" dirty="0" smtClean="0"/>
              <a:t> in May 2015 </a:t>
            </a:r>
            <a:r>
              <a:rPr lang="nl-NL" dirty="0" err="1" smtClean="0"/>
              <a:t>by</a:t>
            </a:r>
            <a:r>
              <a:rPr lang="nl-NL" dirty="0" smtClean="0"/>
              <a:t> EHEA Ministers in Yerevan</a:t>
            </a:r>
          </a:p>
          <a:p>
            <a:r>
              <a:rPr lang="nl-NL" dirty="0" smtClean="0"/>
              <a:t>No </a:t>
            </a:r>
            <a:r>
              <a:rPr lang="nl-NL" dirty="0" err="1" smtClean="0"/>
              <a:t>experiences</a:t>
            </a:r>
            <a:r>
              <a:rPr lang="nl-NL" dirty="0" smtClean="0"/>
              <a:t> </a:t>
            </a:r>
            <a:r>
              <a:rPr lang="nl-NL" dirty="0" err="1" smtClean="0"/>
              <a:t>yet</a:t>
            </a:r>
            <a:r>
              <a:rPr lang="nl-NL" dirty="0" smtClean="0"/>
              <a:t> but first </a:t>
            </a:r>
            <a:r>
              <a:rPr lang="nl-NL" dirty="0" err="1" smtClean="0"/>
              <a:t>applications</a:t>
            </a:r>
            <a:r>
              <a:rPr lang="nl-NL" dirty="0" smtClean="0"/>
              <a:t> </a:t>
            </a:r>
            <a:r>
              <a:rPr lang="nl-NL" dirty="0" err="1" smtClean="0"/>
              <a:t>forthcoming</a:t>
            </a:r>
            <a:endParaRPr lang="nl-NL" dirty="0" smtClean="0"/>
          </a:p>
          <a:p>
            <a:endParaRPr lang="en-US" sz="1800" dirty="0">
              <a:solidFill>
                <a:srgbClr val="000000"/>
              </a:solidFill>
            </a:endParaRPr>
          </a:p>
        </p:txBody>
      </p:sp>
    </p:spTree>
    <p:extLst>
      <p:ext uri="{BB962C8B-B14F-4D97-AF65-F5344CB8AC3E}">
        <p14:creationId xmlns:p14="http://schemas.microsoft.com/office/powerpoint/2010/main" val="38198909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0113" y="765175"/>
            <a:ext cx="7543800" cy="863600"/>
          </a:xfrm>
        </p:spPr>
        <p:txBody>
          <a:bodyPr/>
          <a:lstStyle/>
          <a:p>
            <a:pPr eaLnBrk="1" hangingPunct="1">
              <a:defRPr/>
            </a:pPr>
            <a:r>
              <a:rPr lang="nl-NL" dirty="0" smtClean="0">
                <a:effectLst/>
              </a:rPr>
              <a:t>Standards </a:t>
            </a:r>
            <a:r>
              <a:rPr lang="nl-NL" dirty="0">
                <a:effectLst/>
              </a:rPr>
              <a:t>in </a:t>
            </a:r>
            <a:r>
              <a:rPr lang="nl-NL" dirty="0" err="1">
                <a:effectLst/>
              </a:rPr>
              <a:t>the</a:t>
            </a:r>
            <a:r>
              <a:rPr lang="nl-NL" dirty="0">
                <a:effectLst/>
              </a:rPr>
              <a:t> European </a:t>
            </a:r>
            <a:r>
              <a:rPr lang="nl-NL" dirty="0" smtClean="0">
                <a:effectLst/>
              </a:rPr>
              <a:t>Approach</a:t>
            </a:r>
            <a:r>
              <a:rPr lang="nl-NL" dirty="0"/>
              <a:t/>
            </a:r>
            <a:br>
              <a:rPr lang="nl-NL" dirty="0"/>
            </a:br>
            <a:endParaRPr lang="en-GB" dirty="0"/>
          </a:p>
        </p:txBody>
      </p:sp>
      <p:sp>
        <p:nvSpPr>
          <p:cNvPr id="3" name="Tijdelijke aanduiding voor inhoud 2"/>
          <p:cNvSpPr>
            <a:spLocks noGrp="1"/>
          </p:cNvSpPr>
          <p:nvPr>
            <p:ph idx="1"/>
          </p:nvPr>
        </p:nvSpPr>
        <p:spPr>
          <a:xfrm>
            <a:off x="539750" y="1341438"/>
            <a:ext cx="8135938" cy="4659312"/>
          </a:xfrm>
        </p:spPr>
        <p:txBody>
          <a:bodyPr/>
          <a:lstStyle/>
          <a:p>
            <a:pPr marL="0" indent="0" eaLnBrk="1" hangingPunct="1">
              <a:buFontTx/>
              <a:buNone/>
              <a:defRPr/>
            </a:pPr>
            <a:r>
              <a:rPr lang="nl-NL" dirty="0" smtClean="0"/>
              <a:t>1. </a:t>
            </a:r>
            <a:r>
              <a:rPr lang="nl-NL" dirty="0" err="1" smtClean="0"/>
              <a:t>Eligibility</a:t>
            </a:r>
            <a:endParaRPr lang="en-GB" dirty="0" smtClean="0"/>
          </a:p>
          <a:p>
            <a:pPr marL="0" indent="0" eaLnBrk="1" hangingPunct="1">
              <a:buFontTx/>
              <a:buNone/>
              <a:defRPr/>
            </a:pPr>
            <a:r>
              <a:rPr lang="en-GB" dirty="0" smtClean="0"/>
              <a:t>1.3 </a:t>
            </a:r>
            <a:r>
              <a:rPr lang="en-GB" dirty="0"/>
              <a:t>Cooperation Agreement</a:t>
            </a:r>
          </a:p>
          <a:p>
            <a:pPr marL="0" indent="0" eaLnBrk="1" hangingPunct="1">
              <a:buFontTx/>
              <a:buNone/>
              <a:defRPr/>
            </a:pPr>
            <a:r>
              <a:rPr lang="en-GB" dirty="0"/>
              <a:t>The terms and conditions of the joint programme should be laid down in a </a:t>
            </a:r>
            <a:r>
              <a:rPr lang="en-GB" dirty="0" smtClean="0"/>
              <a:t>cooperation agreement</a:t>
            </a:r>
            <a:r>
              <a:rPr lang="en-GB" dirty="0"/>
              <a:t>. The agreement should in particular cover the following issues:</a:t>
            </a:r>
          </a:p>
          <a:p>
            <a:pPr marL="266700" lvl="1" indent="0" eaLnBrk="1" hangingPunct="1">
              <a:buFont typeface="Times" pitchFamily="18" charset="0"/>
              <a:buNone/>
              <a:defRPr/>
            </a:pPr>
            <a:r>
              <a:rPr lang="en-GB" dirty="0"/>
              <a:t>- Denomination of the degree(s) awarded in the programme</a:t>
            </a:r>
          </a:p>
          <a:p>
            <a:pPr marL="266700" lvl="1" indent="0" eaLnBrk="1" hangingPunct="1">
              <a:buFont typeface="Times" pitchFamily="18" charset="0"/>
              <a:buNone/>
              <a:defRPr/>
            </a:pPr>
            <a:r>
              <a:rPr lang="en-GB" dirty="0"/>
              <a:t>- Coordination and responsibilities of the partners involved regarding management </a:t>
            </a:r>
            <a:r>
              <a:rPr lang="en-GB" dirty="0" smtClean="0"/>
              <a:t>and financial </a:t>
            </a:r>
            <a:r>
              <a:rPr lang="en-GB" dirty="0"/>
              <a:t>organisation (including funding, sharing of costs and income etc.)</a:t>
            </a:r>
          </a:p>
          <a:p>
            <a:pPr marL="266700" lvl="1" indent="0" eaLnBrk="1" hangingPunct="1">
              <a:buFont typeface="Times" pitchFamily="18" charset="0"/>
              <a:buNone/>
              <a:defRPr/>
            </a:pPr>
            <a:r>
              <a:rPr lang="en-GB" dirty="0"/>
              <a:t>- Admission and selection procedures for students</a:t>
            </a:r>
          </a:p>
          <a:p>
            <a:pPr marL="266700" lvl="1" indent="0" eaLnBrk="1" hangingPunct="1">
              <a:buFont typeface="Times" pitchFamily="18" charset="0"/>
              <a:buNone/>
              <a:defRPr/>
            </a:pPr>
            <a:r>
              <a:rPr lang="en-GB" dirty="0"/>
              <a:t>- Mobility of students and teachers</a:t>
            </a:r>
          </a:p>
          <a:p>
            <a:pPr marL="266700" lvl="1" indent="0" eaLnBrk="1" hangingPunct="1">
              <a:buFont typeface="Times" pitchFamily="18" charset="0"/>
              <a:buNone/>
              <a:defRPr/>
            </a:pPr>
            <a:r>
              <a:rPr lang="en-GB" dirty="0"/>
              <a:t>- Examination regulations, student assessment methods, recognition of credits </a:t>
            </a:r>
            <a:r>
              <a:rPr lang="en-GB" dirty="0" smtClean="0"/>
              <a:t>and degree </a:t>
            </a:r>
            <a:r>
              <a:rPr lang="en-GB" dirty="0"/>
              <a:t>awarding procedures in the consortium</a:t>
            </a:r>
            <a:endParaRPr lang="nl-NL" dirty="0" smtClean="0"/>
          </a:p>
          <a:p>
            <a:pPr eaLnBrk="1" hangingPunct="1">
              <a:defRPr/>
            </a:pPr>
            <a:endParaRPr lang="en-GB" dirty="0"/>
          </a:p>
        </p:txBody>
      </p:sp>
      <p:sp>
        <p:nvSpPr>
          <p:cNvPr id="87044" name="Tijdelijke aanduiding voor dianummer 3"/>
          <p:cNvSpPr>
            <a:spLocks noGrp="1"/>
          </p:cNvSpPr>
          <p:nvPr>
            <p:ph type="sldNum" sz="quarter" idx="4294967295"/>
          </p:nvPr>
        </p:nvSpPr>
        <p:spPr bwMode="auto">
          <a:xfrm>
            <a:off x="8358188" y="6257925"/>
            <a:ext cx="5334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bg1"/>
                </a:solidFill>
                <a:latin typeface="Arial" pitchFamily="34" charset="0"/>
                <a:cs typeface="Arial" pitchFamily="34" charset="0"/>
              </a:defRPr>
            </a:lvl1pPr>
            <a:lvl2pPr marL="742950" indent="-285750" eaLnBrk="0" hangingPunct="0">
              <a:defRPr sz="1400">
                <a:solidFill>
                  <a:schemeClr val="bg1"/>
                </a:solidFill>
                <a:latin typeface="Arial" pitchFamily="34" charset="0"/>
                <a:cs typeface="Arial" pitchFamily="34" charset="0"/>
              </a:defRPr>
            </a:lvl2pPr>
            <a:lvl3pPr marL="1143000" indent="-228600" eaLnBrk="0" hangingPunct="0">
              <a:defRPr sz="1400">
                <a:solidFill>
                  <a:schemeClr val="bg1"/>
                </a:solidFill>
                <a:latin typeface="Arial" pitchFamily="34" charset="0"/>
                <a:cs typeface="Arial" pitchFamily="34" charset="0"/>
              </a:defRPr>
            </a:lvl3pPr>
            <a:lvl4pPr marL="1600200" indent="-228600" eaLnBrk="0" hangingPunct="0">
              <a:defRPr sz="1400">
                <a:solidFill>
                  <a:schemeClr val="bg1"/>
                </a:solidFill>
                <a:latin typeface="Arial" pitchFamily="34" charset="0"/>
                <a:cs typeface="Arial" pitchFamily="34" charset="0"/>
              </a:defRPr>
            </a:lvl4pPr>
            <a:lvl5pPr marL="2057400" indent="-228600" eaLnBrk="0" hangingPunct="0">
              <a:defRPr sz="14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cs typeface="Arial" pitchFamily="34" charset="0"/>
              </a:defRPr>
            </a:lvl9pPr>
          </a:lstStyle>
          <a:p>
            <a:pPr eaLnBrk="1" hangingPunct="1"/>
            <a:fld id="{0939B3FE-C834-408C-AFED-665E717EEC49}" type="slidenum">
              <a:rPr lang="nl-NL" altLang="en-US">
                <a:solidFill>
                  <a:srgbClr val="FFFFFF"/>
                </a:solidFill>
              </a:rPr>
              <a:pPr eaLnBrk="1" hangingPunct="1"/>
              <a:t>20</a:t>
            </a:fld>
            <a:endParaRPr lang="nl-NL" altLang="en-US">
              <a:solidFill>
                <a:srgbClr val="FFFFFF"/>
              </a:solidFill>
            </a:endParaRPr>
          </a:p>
        </p:txBody>
      </p:sp>
    </p:spTree>
    <p:extLst>
      <p:ext uri="{BB962C8B-B14F-4D97-AF65-F5344CB8AC3E}">
        <p14:creationId xmlns:p14="http://schemas.microsoft.com/office/powerpoint/2010/main" val="11844828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0113" y="765175"/>
            <a:ext cx="7543800" cy="863600"/>
          </a:xfrm>
        </p:spPr>
        <p:txBody>
          <a:bodyPr/>
          <a:lstStyle/>
          <a:p>
            <a:pPr eaLnBrk="1" hangingPunct="1">
              <a:defRPr/>
            </a:pPr>
            <a:r>
              <a:rPr lang="nl-NL" dirty="0" smtClean="0">
                <a:effectLst/>
              </a:rPr>
              <a:t>Standards </a:t>
            </a:r>
            <a:r>
              <a:rPr lang="nl-NL" dirty="0">
                <a:effectLst/>
              </a:rPr>
              <a:t>in </a:t>
            </a:r>
            <a:r>
              <a:rPr lang="nl-NL" dirty="0" err="1">
                <a:effectLst/>
              </a:rPr>
              <a:t>the</a:t>
            </a:r>
            <a:r>
              <a:rPr lang="nl-NL" dirty="0">
                <a:effectLst/>
              </a:rPr>
              <a:t> European </a:t>
            </a:r>
            <a:r>
              <a:rPr lang="nl-NL" dirty="0" smtClean="0">
                <a:effectLst/>
              </a:rPr>
              <a:t>Approach</a:t>
            </a:r>
            <a:r>
              <a:rPr lang="nl-NL" dirty="0"/>
              <a:t/>
            </a:r>
            <a:br>
              <a:rPr lang="nl-NL" dirty="0"/>
            </a:br>
            <a:endParaRPr lang="en-GB" dirty="0"/>
          </a:p>
        </p:txBody>
      </p:sp>
      <p:sp>
        <p:nvSpPr>
          <p:cNvPr id="88067" name="Tijdelijke aanduiding voor inhoud 2"/>
          <p:cNvSpPr>
            <a:spLocks noGrp="1"/>
          </p:cNvSpPr>
          <p:nvPr>
            <p:ph idx="1"/>
          </p:nvPr>
        </p:nvSpPr>
        <p:spPr>
          <a:xfrm>
            <a:off x="539750" y="1484313"/>
            <a:ext cx="8135938" cy="4516437"/>
          </a:xfrm>
        </p:spPr>
        <p:txBody>
          <a:bodyPr/>
          <a:lstStyle/>
          <a:p>
            <a:pPr marL="0" indent="0" eaLnBrk="1" hangingPunct="1">
              <a:buFontTx/>
              <a:buNone/>
            </a:pPr>
            <a:r>
              <a:rPr lang="nl-NL" altLang="en-US" dirty="0" smtClean="0"/>
              <a:t>2. Learning </a:t>
            </a:r>
            <a:r>
              <a:rPr lang="nl-NL" altLang="en-US" dirty="0" err="1" smtClean="0"/>
              <a:t>Outcomes</a:t>
            </a:r>
            <a:endParaRPr lang="nl-NL" altLang="en-US" dirty="0" smtClean="0"/>
          </a:p>
          <a:p>
            <a:pPr marL="0" indent="0" eaLnBrk="1" hangingPunct="1">
              <a:buFontTx/>
              <a:buNone/>
            </a:pPr>
            <a:endParaRPr lang="en-GB" altLang="en-US" dirty="0" smtClean="0"/>
          </a:p>
          <a:p>
            <a:pPr marL="0" indent="0" eaLnBrk="1" hangingPunct="1">
              <a:buFontTx/>
              <a:buNone/>
            </a:pPr>
            <a:r>
              <a:rPr lang="en-GB" altLang="en-US" dirty="0" smtClean="0"/>
              <a:t>2.1 Level [ESG 1.2]</a:t>
            </a:r>
          </a:p>
          <a:p>
            <a:pPr marL="0" indent="0" eaLnBrk="1" hangingPunct="1">
              <a:buFontTx/>
              <a:buNone/>
            </a:pPr>
            <a:r>
              <a:rPr lang="en-GB" altLang="en-US" dirty="0" smtClean="0"/>
              <a:t>The intended learning outcomes should align with the corresponding level in the Framework for Qualifications in the European Higher Education Area (FQ-EHEA), as well as the applicable national qualifications framework(s).</a:t>
            </a:r>
          </a:p>
          <a:p>
            <a:pPr marL="0" indent="0" eaLnBrk="1" hangingPunct="1">
              <a:buFontTx/>
              <a:buNone/>
            </a:pPr>
            <a:endParaRPr lang="en-GB" altLang="en-US" dirty="0" smtClean="0"/>
          </a:p>
          <a:p>
            <a:pPr marL="0" indent="0" eaLnBrk="1" hangingPunct="1">
              <a:buFontTx/>
              <a:buNone/>
            </a:pPr>
            <a:r>
              <a:rPr lang="en-GB" altLang="en-US" dirty="0" smtClean="0"/>
              <a:t>2.2 Disciplinary field</a:t>
            </a:r>
          </a:p>
          <a:p>
            <a:pPr marL="0" indent="0" eaLnBrk="1" hangingPunct="1">
              <a:buFontTx/>
              <a:buNone/>
            </a:pPr>
            <a:r>
              <a:rPr lang="en-GB" altLang="en-US" dirty="0" smtClean="0"/>
              <a:t>The intended learning outcomes should comprise knowledge, skills, and competencies in the respective disciplinary field(s).</a:t>
            </a:r>
          </a:p>
        </p:txBody>
      </p:sp>
      <p:sp>
        <p:nvSpPr>
          <p:cNvPr id="88068" name="Tijdelijke aanduiding voor dianummer 3"/>
          <p:cNvSpPr>
            <a:spLocks noGrp="1"/>
          </p:cNvSpPr>
          <p:nvPr>
            <p:ph type="sldNum" sz="quarter" idx="4294967295"/>
          </p:nvPr>
        </p:nvSpPr>
        <p:spPr bwMode="auto">
          <a:xfrm>
            <a:off x="8358188" y="6257925"/>
            <a:ext cx="5334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bg1"/>
                </a:solidFill>
                <a:latin typeface="Arial" pitchFamily="34" charset="0"/>
                <a:cs typeface="Arial" pitchFamily="34" charset="0"/>
              </a:defRPr>
            </a:lvl1pPr>
            <a:lvl2pPr marL="742950" indent="-285750" eaLnBrk="0" hangingPunct="0">
              <a:defRPr sz="1400">
                <a:solidFill>
                  <a:schemeClr val="bg1"/>
                </a:solidFill>
                <a:latin typeface="Arial" pitchFamily="34" charset="0"/>
                <a:cs typeface="Arial" pitchFamily="34" charset="0"/>
              </a:defRPr>
            </a:lvl2pPr>
            <a:lvl3pPr marL="1143000" indent="-228600" eaLnBrk="0" hangingPunct="0">
              <a:defRPr sz="1400">
                <a:solidFill>
                  <a:schemeClr val="bg1"/>
                </a:solidFill>
                <a:latin typeface="Arial" pitchFamily="34" charset="0"/>
                <a:cs typeface="Arial" pitchFamily="34" charset="0"/>
              </a:defRPr>
            </a:lvl3pPr>
            <a:lvl4pPr marL="1600200" indent="-228600" eaLnBrk="0" hangingPunct="0">
              <a:defRPr sz="1400">
                <a:solidFill>
                  <a:schemeClr val="bg1"/>
                </a:solidFill>
                <a:latin typeface="Arial" pitchFamily="34" charset="0"/>
                <a:cs typeface="Arial" pitchFamily="34" charset="0"/>
              </a:defRPr>
            </a:lvl4pPr>
            <a:lvl5pPr marL="2057400" indent="-228600" eaLnBrk="0" hangingPunct="0">
              <a:defRPr sz="14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cs typeface="Arial" pitchFamily="34" charset="0"/>
              </a:defRPr>
            </a:lvl9pPr>
          </a:lstStyle>
          <a:p>
            <a:pPr eaLnBrk="1" hangingPunct="1"/>
            <a:fld id="{13AC7101-0153-4E1A-90E0-04125E6D8615}" type="slidenum">
              <a:rPr lang="nl-NL" altLang="en-US">
                <a:solidFill>
                  <a:srgbClr val="FFFFFF"/>
                </a:solidFill>
              </a:rPr>
              <a:pPr eaLnBrk="1" hangingPunct="1"/>
              <a:t>21</a:t>
            </a:fld>
            <a:endParaRPr lang="nl-NL" altLang="en-US">
              <a:solidFill>
                <a:srgbClr val="FFFFFF"/>
              </a:solidFill>
            </a:endParaRPr>
          </a:p>
        </p:txBody>
      </p:sp>
    </p:spTree>
    <p:extLst>
      <p:ext uri="{BB962C8B-B14F-4D97-AF65-F5344CB8AC3E}">
        <p14:creationId xmlns:p14="http://schemas.microsoft.com/office/powerpoint/2010/main" val="34286812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0113" y="765175"/>
            <a:ext cx="7543800" cy="863600"/>
          </a:xfrm>
        </p:spPr>
        <p:txBody>
          <a:bodyPr/>
          <a:lstStyle/>
          <a:p>
            <a:pPr eaLnBrk="1" hangingPunct="1">
              <a:defRPr/>
            </a:pPr>
            <a:r>
              <a:rPr lang="nl-NL" dirty="0" smtClean="0">
                <a:effectLst/>
              </a:rPr>
              <a:t>Standards </a:t>
            </a:r>
            <a:r>
              <a:rPr lang="nl-NL" dirty="0">
                <a:effectLst/>
              </a:rPr>
              <a:t>in </a:t>
            </a:r>
            <a:r>
              <a:rPr lang="nl-NL" dirty="0" err="1">
                <a:effectLst/>
              </a:rPr>
              <a:t>the</a:t>
            </a:r>
            <a:r>
              <a:rPr lang="nl-NL" dirty="0">
                <a:effectLst/>
              </a:rPr>
              <a:t> European </a:t>
            </a:r>
            <a:r>
              <a:rPr lang="nl-NL" dirty="0" smtClean="0">
                <a:effectLst/>
              </a:rPr>
              <a:t>Approach</a:t>
            </a:r>
            <a:r>
              <a:rPr lang="nl-NL" dirty="0"/>
              <a:t/>
            </a:r>
            <a:br>
              <a:rPr lang="nl-NL" dirty="0"/>
            </a:br>
            <a:endParaRPr lang="en-GB" dirty="0"/>
          </a:p>
        </p:txBody>
      </p:sp>
      <p:sp>
        <p:nvSpPr>
          <p:cNvPr id="89091" name="Tijdelijke aanduiding voor inhoud 2"/>
          <p:cNvSpPr>
            <a:spLocks noGrp="1"/>
          </p:cNvSpPr>
          <p:nvPr>
            <p:ph idx="1"/>
          </p:nvPr>
        </p:nvSpPr>
        <p:spPr>
          <a:xfrm>
            <a:off x="539750" y="1341438"/>
            <a:ext cx="8135938" cy="4659312"/>
          </a:xfrm>
        </p:spPr>
        <p:txBody>
          <a:bodyPr/>
          <a:lstStyle/>
          <a:p>
            <a:pPr marL="0" indent="0" eaLnBrk="1" hangingPunct="1">
              <a:buFontTx/>
              <a:buNone/>
            </a:pPr>
            <a:r>
              <a:rPr lang="nl-NL" altLang="en-US" dirty="0" smtClean="0"/>
              <a:t>2. Learning </a:t>
            </a:r>
            <a:r>
              <a:rPr lang="nl-NL" altLang="en-US" dirty="0" err="1" smtClean="0"/>
              <a:t>Outcomes</a:t>
            </a:r>
            <a:endParaRPr lang="nl-NL" altLang="en-US" dirty="0" smtClean="0"/>
          </a:p>
          <a:p>
            <a:pPr marL="0" indent="0" eaLnBrk="1" hangingPunct="1">
              <a:buFontTx/>
              <a:buNone/>
            </a:pPr>
            <a:endParaRPr lang="en-GB" altLang="en-US" dirty="0" smtClean="0"/>
          </a:p>
          <a:p>
            <a:pPr marL="0" indent="0" eaLnBrk="1" hangingPunct="1">
              <a:buFontTx/>
              <a:buNone/>
            </a:pPr>
            <a:r>
              <a:rPr lang="en-GB" altLang="en-US" dirty="0" smtClean="0"/>
              <a:t>2.3 Achievement [ESG 1.2]</a:t>
            </a:r>
          </a:p>
          <a:p>
            <a:pPr marL="0" indent="0" eaLnBrk="1" hangingPunct="1">
              <a:buFontTx/>
              <a:buNone/>
            </a:pPr>
            <a:r>
              <a:rPr lang="en-GB" altLang="en-US" dirty="0" smtClean="0"/>
              <a:t>The programme should be able to demonstrate that the intended learning outcomes are achieved.</a:t>
            </a:r>
          </a:p>
          <a:p>
            <a:pPr marL="0" indent="0" eaLnBrk="1" hangingPunct="1">
              <a:buFontTx/>
              <a:buNone/>
            </a:pPr>
            <a:endParaRPr lang="nl-NL" altLang="en-US" dirty="0" smtClean="0"/>
          </a:p>
          <a:p>
            <a:pPr marL="0" indent="0" eaLnBrk="1" hangingPunct="1">
              <a:buFontTx/>
              <a:buNone/>
            </a:pPr>
            <a:r>
              <a:rPr lang="en-GB" altLang="en-US" dirty="0" smtClean="0"/>
              <a:t>2.4 Regulated Professions</a:t>
            </a:r>
          </a:p>
          <a:p>
            <a:pPr marL="0" indent="0" eaLnBrk="1" hangingPunct="1">
              <a:buFontTx/>
              <a:buNone/>
            </a:pPr>
            <a:r>
              <a:rPr lang="en-GB" altLang="en-US" dirty="0" smtClean="0"/>
              <a:t>If relevant for the specific joint programme, the minimum agreed training conditions specified in the European Union Directive 2005/36/EC, or relevant common trainings frameworks established under the Directive, should be taken into account.</a:t>
            </a:r>
          </a:p>
          <a:p>
            <a:pPr marL="0" indent="0" eaLnBrk="1" hangingPunct="1">
              <a:buFontTx/>
              <a:buNone/>
            </a:pPr>
            <a:endParaRPr lang="en-GB" altLang="en-US" dirty="0" smtClean="0"/>
          </a:p>
          <a:p>
            <a:pPr marL="0" indent="0" eaLnBrk="1" hangingPunct="1">
              <a:buFontTx/>
              <a:buNone/>
            </a:pPr>
            <a:endParaRPr lang="en-GB" altLang="en-US" dirty="0" smtClean="0"/>
          </a:p>
        </p:txBody>
      </p:sp>
      <p:sp>
        <p:nvSpPr>
          <p:cNvPr id="89092" name="Tijdelijke aanduiding voor dianummer 3"/>
          <p:cNvSpPr>
            <a:spLocks noGrp="1"/>
          </p:cNvSpPr>
          <p:nvPr>
            <p:ph type="sldNum" sz="quarter" idx="4294967295"/>
          </p:nvPr>
        </p:nvSpPr>
        <p:spPr bwMode="auto">
          <a:xfrm>
            <a:off x="8358188" y="6257925"/>
            <a:ext cx="5334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bg1"/>
                </a:solidFill>
                <a:latin typeface="Arial" pitchFamily="34" charset="0"/>
                <a:cs typeface="Arial" pitchFamily="34" charset="0"/>
              </a:defRPr>
            </a:lvl1pPr>
            <a:lvl2pPr marL="742950" indent="-285750" eaLnBrk="0" hangingPunct="0">
              <a:defRPr sz="1400">
                <a:solidFill>
                  <a:schemeClr val="bg1"/>
                </a:solidFill>
                <a:latin typeface="Arial" pitchFamily="34" charset="0"/>
                <a:cs typeface="Arial" pitchFamily="34" charset="0"/>
              </a:defRPr>
            </a:lvl2pPr>
            <a:lvl3pPr marL="1143000" indent="-228600" eaLnBrk="0" hangingPunct="0">
              <a:defRPr sz="1400">
                <a:solidFill>
                  <a:schemeClr val="bg1"/>
                </a:solidFill>
                <a:latin typeface="Arial" pitchFamily="34" charset="0"/>
                <a:cs typeface="Arial" pitchFamily="34" charset="0"/>
              </a:defRPr>
            </a:lvl3pPr>
            <a:lvl4pPr marL="1600200" indent="-228600" eaLnBrk="0" hangingPunct="0">
              <a:defRPr sz="1400">
                <a:solidFill>
                  <a:schemeClr val="bg1"/>
                </a:solidFill>
                <a:latin typeface="Arial" pitchFamily="34" charset="0"/>
                <a:cs typeface="Arial" pitchFamily="34" charset="0"/>
              </a:defRPr>
            </a:lvl4pPr>
            <a:lvl5pPr marL="2057400" indent="-228600" eaLnBrk="0" hangingPunct="0">
              <a:defRPr sz="14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cs typeface="Arial" pitchFamily="34" charset="0"/>
              </a:defRPr>
            </a:lvl9pPr>
          </a:lstStyle>
          <a:p>
            <a:pPr eaLnBrk="1" hangingPunct="1"/>
            <a:fld id="{D7F2613B-9521-47F1-92B0-8E2D2444D05B}" type="slidenum">
              <a:rPr lang="nl-NL" altLang="en-US">
                <a:solidFill>
                  <a:srgbClr val="FFFFFF"/>
                </a:solidFill>
              </a:rPr>
              <a:pPr eaLnBrk="1" hangingPunct="1"/>
              <a:t>22</a:t>
            </a:fld>
            <a:endParaRPr lang="nl-NL" altLang="en-US">
              <a:solidFill>
                <a:srgbClr val="FFFFFF"/>
              </a:solidFill>
            </a:endParaRPr>
          </a:p>
        </p:txBody>
      </p:sp>
    </p:spTree>
    <p:extLst>
      <p:ext uri="{BB962C8B-B14F-4D97-AF65-F5344CB8AC3E}">
        <p14:creationId xmlns:p14="http://schemas.microsoft.com/office/powerpoint/2010/main" val="26685334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0113" y="765175"/>
            <a:ext cx="7543800" cy="863600"/>
          </a:xfrm>
        </p:spPr>
        <p:txBody>
          <a:bodyPr/>
          <a:lstStyle/>
          <a:p>
            <a:pPr eaLnBrk="1" hangingPunct="1">
              <a:defRPr/>
            </a:pPr>
            <a:r>
              <a:rPr lang="nl-NL" dirty="0" smtClean="0">
                <a:effectLst/>
              </a:rPr>
              <a:t>Standards </a:t>
            </a:r>
            <a:r>
              <a:rPr lang="nl-NL" dirty="0">
                <a:effectLst/>
              </a:rPr>
              <a:t>in </a:t>
            </a:r>
            <a:r>
              <a:rPr lang="nl-NL" dirty="0" err="1">
                <a:effectLst/>
              </a:rPr>
              <a:t>the</a:t>
            </a:r>
            <a:r>
              <a:rPr lang="nl-NL" dirty="0">
                <a:effectLst/>
              </a:rPr>
              <a:t> European </a:t>
            </a:r>
            <a:r>
              <a:rPr lang="nl-NL" dirty="0" smtClean="0">
                <a:effectLst/>
              </a:rPr>
              <a:t>Approach</a:t>
            </a:r>
            <a:r>
              <a:rPr lang="nl-NL" dirty="0"/>
              <a:t/>
            </a:r>
            <a:br>
              <a:rPr lang="nl-NL" dirty="0"/>
            </a:br>
            <a:endParaRPr lang="en-GB" dirty="0"/>
          </a:p>
        </p:txBody>
      </p:sp>
      <p:sp>
        <p:nvSpPr>
          <p:cNvPr id="90115" name="Tijdelijke aanduiding voor inhoud 2"/>
          <p:cNvSpPr>
            <a:spLocks noGrp="1"/>
          </p:cNvSpPr>
          <p:nvPr>
            <p:ph idx="1"/>
          </p:nvPr>
        </p:nvSpPr>
        <p:spPr>
          <a:xfrm>
            <a:off x="539750" y="1341438"/>
            <a:ext cx="8135938" cy="4659312"/>
          </a:xfrm>
        </p:spPr>
        <p:txBody>
          <a:bodyPr/>
          <a:lstStyle/>
          <a:p>
            <a:pPr marL="0" indent="0" eaLnBrk="1" hangingPunct="1">
              <a:buFontTx/>
              <a:buNone/>
            </a:pPr>
            <a:r>
              <a:rPr lang="nl-NL" altLang="en-US" dirty="0" smtClean="0"/>
              <a:t>3. </a:t>
            </a:r>
            <a:r>
              <a:rPr lang="nl-NL" altLang="en-US" dirty="0" err="1" smtClean="0"/>
              <a:t>Study</a:t>
            </a:r>
            <a:r>
              <a:rPr lang="nl-NL" altLang="en-US" dirty="0" smtClean="0"/>
              <a:t> </a:t>
            </a:r>
            <a:r>
              <a:rPr lang="nl-NL" altLang="en-US" dirty="0" err="1" smtClean="0"/>
              <a:t>programme</a:t>
            </a:r>
            <a:r>
              <a:rPr lang="nl-NL" altLang="en-US" dirty="0" smtClean="0"/>
              <a:t> (ESG 1.2)</a:t>
            </a:r>
          </a:p>
          <a:p>
            <a:pPr marL="0" indent="0" eaLnBrk="1" hangingPunct="1">
              <a:buFontTx/>
              <a:buNone/>
            </a:pPr>
            <a:endParaRPr lang="en-GB" altLang="en-US" dirty="0" smtClean="0"/>
          </a:p>
          <a:p>
            <a:pPr marL="0" indent="0" eaLnBrk="1" hangingPunct="1">
              <a:buFontTx/>
              <a:buNone/>
            </a:pPr>
            <a:r>
              <a:rPr lang="en-GB" altLang="en-US" dirty="0" smtClean="0"/>
              <a:t>3.1 Curriculum</a:t>
            </a:r>
          </a:p>
          <a:p>
            <a:pPr marL="0" indent="0" eaLnBrk="1" hangingPunct="1">
              <a:buFontTx/>
              <a:buNone/>
            </a:pPr>
            <a:r>
              <a:rPr lang="en-GB" altLang="en-US" dirty="0" smtClean="0"/>
              <a:t>The structure and content of the curriculum should be fit to enable the students to achieve the intended learning outcomes.</a:t>
            </a:r>
          </a:p>
          <a:p>
            <a:pPr marL="0" indent="0" eaLnBrk="1" hangingPunct="1">
              <a:buFontTx/>
              <a:buNone/>
            </a:pPr>
            <a:endParaRPr lang="en-GB" altLang="en-US" dirty="0" smtClean="0"/>
          </a:p>
          <a:p>
            <a:pPr marL="0" indent="0" eaLnBrk="1" hangingPunct="1">
              <a:buFontTx/>
              <a:buNone/>
            </a:pPr>
            <a:r>
              <a:rPr lang="en-GB" altLang="en-US" dirty="0" smtClean="0"/>
              <a:t>3.2 Credits</a:t>
            </a:r>
          </a:p>
          <a:p>
            <a:pPr marL="0" indent="0" eaLnBrk="1" hangingPunct="1">
              <a:buFontTx/>
              <a:buNone/>
            </a:pPr>
            <a:r>
              <a:rPr lang="en-GB" altLang="en-US" dirty="0" smtClean="0"/>
              <a:t>The European Credit Transfer System (ECTS) should be applied properly and the distribution of credits should be clear.</a:t>
            </a:r>
          </a:p>
        </p:txBody>
      </p:sp>
      <p:sp>
        <p:nvSpPr>
          <p:cNvPr id="90116" name="Tijdelijke aanduiding voor dianummer 3"/>
          <p:cNvSpPr>
            <a:spLocks noGrp="1"/>
          </p:cNvSpPr>
          <p:nvPr>
            <p:ph type="sldNum" sz="quarter" idx="4294967295"/>
          </p:nvPr>
        </p:nvSpPr>
        <p:spPr bwMode="auto">
          <a:xfrm>
            <a:off x="8358188" y="6257925"/>
            <a:ext cx="5334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bg1"/>
                </a:solidFill>
                <a:latin typeface="Arial" pitchFamily="34" charset="0"/>
                <a:cs typeface="Arial" pitchFamily="34" charset="0"/>
              </a:defRPr>
            </a:lvl1pPr>
            <a:lvl2pPr marL="742950" indent="-285750" eaLnBrk="0" hangingPunct="0">
              <a:defRPr sz="1400">
                <a:solidFill>
                  <a:schemeClr val="bg1"/>
                </a:solidFill>
                <a:latin typeface="Arial" pitchFamily="34" charset="0"/>
                <a:cs typeface="Arial" pitchFamily="34" charset="0"/>
              </a:defRPr>
            </a:lvl2pPr>
            <a:lvl3pPr marL="1143000" indent="-228600" eaLnBrk="0" hangingPunct="0">
              <a:defRPr sz="1400">
                <a:solidFill>
                  <a:schemeClr val="bg1"/>
                </a:solidFill>
                <a:latin typeface="Arial" pitchFamily="34" charset="0"/>
                <a:cs typeface="Arial" pitchFamily="34" charset="0"/>
              </a:defRPr>
            </a:lvl3pPr>
            <a:lvl4pPr marL="1600200" indent="-228600" eaLnBrk="0" hangingPunct="0">
              <a:defRPr sz="1400">
                <a:solidFill>
                  <a:schemeClr val="bg1"/>
                </a:solidFill>
                <a:latin typeface="Arial" pitchFamily="34" charset="0"/>
                <a:cs typeface="Arial" pitchFamily="34" charset="0"/>
              </a:defRPr>
            </a:lvl4pPr>
            <a:lvl5pPr marL="2057400" indent="-228600" eaLnBrk="0" hangingPunct="0">
              <a:defRPr sz="14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cs typeface="Arial" pitchFamily="34" charset="0"/>
              </a:defRPr>
            </a:lvl9pPr>
          </a:lstStyle>
          <a:p>
            <a:pPr eaLnBrk="1" hangingPunct="1"/>
            <a:fld id="{55F388AE-5631-44F4-A5E4-31FD03002412}" type="slidenum">
              <a:rPr lang="nl-NL" altLang="en-US">
                <a:solidFill>
                  <a:srgbClr val="FFFFFF"/>
                </a:solidFill>
              </a:rPr>
              <a:pPr eaLnBrk="1" hangingPunct="1"/>
              <a:t>23</a:t>
            </a:fld>
            <a:endParaRPr lang="nl-NL" altLang="en-US">
              <a:solidFill>
                <a:srgbClr val="FFFFFF"/>
              </a:solidFill>
            </a:endParaRPr>
          </a:p>
        </p:txBody>
      </p:sp>
    </p:spTree>
    <p:extLst>
      <p:ext uri="{BB962C8B-B14F-4D97-AF65-F5344CB8AC3E}">
        <p14:creationId xmlns:p14="http://schemas.microsoft.com/office/powerpoint/2010/main" val="5216784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0113" y="765175"/>
            <a:ext cx="7543800" cy="863600"/>
          </a:xfrm>
        </p:spPr>
        <p:txBody>
          <a:bodyPr/>
          <a:lstStyle/>
          <a:p>
            <a:pPr eaLnBrk="1" hangingPunct="1">
              <a:defRPr/>
            </a:pPr>
            <a:r>
              <a:rPr lang="nl-NL" dirty="0" smtClean="0">
                <a:effectLst/>
              </a:rPr>
              <a:t>Standards </a:t>
            </a:r>
            <a:r>
              <a:rPr lang="nl-NL" dirty="0">
                <a:effectLst/>
              </a:rPr>
              <a:t>in </a:t>
            </a:r>
            <a:r>
              <a:rPr lang="nl-NL" dirty="0" err="1">
                <a:effectLst/>
              </a:rPr>
              <a:t>the</a:t>
            </a:r>
            <a:r>
              <a:rPr lang="nl-NL" dirty="0">
                <a:effectLst/>
              </a:rPr>
              <a:t> European </a:t>
            </a:r>
            <a:r>
              <a:rPr lang="nl-NL" dirty="0" smtClean="0">
                <a:effectLst/>
              </a:rPr>
              <a:t>Approach</a:t>
            </a:r>
            <a:r>
              <a:rPr lang="nl-NL" dirty="0"/>
              <a:t/>
            </a:r>
            <a:br>
              <a:rPr lang="nl-NL" dirty="0"/>
            </a:br>
            <a:endParaRPr lang="en-GB" dirty="0"/>
          </a:p>
        </p:txBody>
      </p:sp>
      <p:sp>
        <p:nvSpPr>
          <p:cNvPr id="91139" name="Tijdelijke aanduiding voor inhoud 2"/>
          <p:cNvSpPr>
            <a:spLocks noGrp="1"/>
          </p:cNvSpPr>
          <p:nvPr>
            <p:ph idx="1"/>
          </p:nvPr>
        </p:nvSpPr>
        <p:spPr>
          <a:xfrm>
            <a:off x="539750" y="1341438"/>
            <a:ext cx="8135938" cy="4659312"/>
          </a:xfrm>
        </p:spPr>
        <p:txBody>
          <a:bodyPr/>
          <a:lstStyle/>
          <a:p>
            <a:pPr marL="0" indent="0" eaLnBrk="1" hangingPunct="1">
              <a:buFontTx/>
              <a:buNone/>
            </a:pPr>
            <a:r>
              <a:rPr lang="nl-NL" altLang="en-US" dirty="0" smtClean="0"/>
              <a:t>3. </a:t>
            </a:r>
            <a:r>
              <a:rPr lang="nl-NL" altLang="en-US" dirty="0" err="1" smtClean="0"/>
              <a:t>Study</a:t>
            </a:r>
            <a:r>
              <a:rPr lang="nl-NL" altLang="en-US" dirty="0" smtClean="0"/>
              <a:t> </a:t>
            </a:r>
            <a:r>
              <a:rPr lang="nl-NL" altLang="en-US" dirty="0" err="1" smtClean="0"/>
              <a:t>programme</a:t>
            </a:r>
            <a:r>
              <a:rPr lang="nl-NL" altLang="en-US" dirty="0" smtClean="0"/>
              <a:t> (ESG 1.2)</a:t>
            </a:r>
          </a:p>
          <a:p>
            <a:pPr marL="0" indent="0" eaLnBrk="1" hangingPunct="1">
              <a:buFontTx/>
              <a:buNone/>
            </a:pPr>
            <a:endParaRPr lang="en-GB" altLang="en-US" dirty="0" smtClean="0"/>
          </a:p>
          <a:p>
            <a:pPr marL="0" indent="0" eaLnBrk="1" hangingPunct="1">
              <a:buFontTx/>
              <a:buNone/>
            </a:pPr>
            <a:r>
              <a:rPr lang="en-GB" altLang="en-US" dirty="0" smtClean="0"/>
              <a:t>3.3 Workload</a:t>
            </a:r>
          </a:p>
          <a:p>
            <a:pPr marL="0" indent="0" eaLnBrk="1" hangingPunct="1">
              <a:buFontTx/>
              <a:buNone/>
            </a:pPr>
            <a:r>
              <a:rPr lang="en-GB" altLang="en-US" dirty="0" smtClean="0"/>
              <a:t>A joint bachelor programme will typically amount to a total student workload of 180-240 ECTS-credits; a joint master programme will typically amount to 90-120 ECTS-credits and should not be less than 60 ECTS-credits at second cycle level (credit ranges according to the FQ-EHEA); for joint doctorates there is no credit range specified.</a:t>
            </a:r>
          </a:p>
          <a:p>
            <a:pPr marL="0" indent="0" eaLnBrk="1" hangingPunct="1">
              <a:buFontTx/>
              <a:buNone/>
            </a:pPr>
            <a:r>
              <a:rPr lang="en-GB" altLang="en-US" dirty="0" smtClean="0"/>
              <a:t>The workload and the average time to complete the programme should be monitored.</a:t>
            </a:r>
            <a:endParaRPr lang="nl-NL" altLang="en-US" dirty="0" smtClean="0"/>
          </a:p>
          <a:p>
            <a:pPr marL="0" indent="0" eaLnBrk="1" hangingPunct="1">
              <a:buFontTx/>
              <a:buNone/>
            </a:pPr>
            <a:endParaRPr lang="en-GB" altLang="en-US" dirty="0" smtClean="0"/>
          </a:p>
          <a:p>
            <a:pPr marL="0" indent="0" eaLnBrk="1" hangingPunct="1">
              <a:buFontTx/>
              <a:buNone/>
            </a:pPr>
            <a:endParaRPr lang="en-GB" altLang="en-US" dirty="0" smtClean="0"/>
          </a:p>
        </p:txBody>
      </p:sp>
      <p:sp>
        <p:nvSpPr>
          <p:cNvPr id="91140" name="Tijdelijke aanduiding voor dianummer 3"/>
          <p:cNvSpPr>
            <a:spLocks noGrp="1"/>
          </p:cNvSpPr>
          <p:nvPr>
            <p:ph type="sldNum" sz="quarter" idx="4294967295"/>
          </p:nvPr>
        </p:nvSpPr>
        <p:spPr bwMode="auto">
          <a:xfrm>
            <a:off x="8358188" y="6257925"/>
            <a:ext cx="5334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bg1"/>
                </a:solidFill>
                <a:latin typeface="Arial" pitchFamily="34" charset="0"/>
                <a:cs typeface="Arial" pitchFamily="34" charset="0"/>
              </a:defRPr>
            </a:lvl1pPr>
            <a:lvl2pPr marL="742950" indent="-285750" eaLnBrk="0" hangingPunct="0">
              <a:defRPr sz="1400">
                <a:solidFill>
                  <a:schemeClr val="bg1"/>
                </a:solidFill>
                <a:latin typeface="Arial" pitchFamily="34" charset="0"/>
                <a:cs typeface="Arial" pitchFamily="34" charset="0"/>
              </a:defRPr>
            </a:lvl2pPr>
            <a:lvl3pPr marL="1143000" indent="-228600" eaLnBrk="0" hangingPunct="0">
              <a:defRPr sz="1400">
                <a:solidFill>
                  <a:schemeClr val="bg1"/>
                </a:solidFill>
                <a:latin typeface="Arial" pitchFamily="34" charset="0"/>
                <a:cs typeface="Arial" pitchFamily="34" charset="0"/>
              </a:defRPr>
            </a:lvl3pPr>
            <a:lvl4pPr marL="1600200" indent="-228600" eaLnBrk="0" hangingPunct="0">
              <a:defRPr sz="1400">
                <a:solidFill>
                  <a:schemeClr val="bg1"/>
                </a:solidFill>
                <a:latin typeface="Arial" pitchFamily="34" charset="0"/>
                <a:cs typeface="Arial" pitchFamily="34" charset="0"/>
              </a:defRPr>
            </a:lvl4pPr>
            <a:lvl5pPr marL="2057400" indent="-228600" eaLnBrk="0" hangingPunct="0">
              <a:defRPr sz="14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cs typeface="Arial" pitchFamily="34" charset="0"/>
              </a:defRPr>
            </a:lvl9pPr>
          </a:lstStyle>
          <a:p>
            <a:pPr eaLnBrk="1" hangingPunct="1"/>
            <a:fld id="{591421CE-A3D4-4C63-B5AC-52941A2927D6}" type="slidenum">
              <a:rPr lang="nl-NL" altLang="en-US">
                <a:solidFill>
                  <a:srgbClr val="FFFFFF"/>
                </a:solidFill>
              </a:rPr>
              <a:pPr eaLnBrk="1" hangingPunct="1"/>
              <a:t>24</a:t>
            </a:fld>
            <a:endParaRPr lang="nl-NL" altLang="en-US">
              <a:solidFill>
                <a:srgbClr val="FFFFFF"/>
              </a:solidFill>
            </a:endParaRPr>
          </a:p>
        </p:txBody>
      </p:sp>
    </p:spTree>
    <p:extLst>
      <p:ext uri="{BB962C8B-B14F-4D97-AF65-F5344CB8AC3E}">
        <p14:creationId xmlns:p14="http://schemas.microsoft.com/office/powerpoint/2010/main" val="340236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0113" y="765175"/>
            <a:ext cx="7543800" cy="863600"/>
          </a:xfrm>
        </p:spPr>
        <p:txBody>
          <a:bodyPr/>
          <a:lstStyle/>
          <a:p>
            <a:pPr eaLnBrk="1" hangingPunct="1">
              <a:defRPr/>
            </a:pPr>
            <a:r>
              <a:rPr lang="nl-NL" dirty="0" smtClean="0">
                <a:effectLst/>
              </a:rPr>
              <a:t>Standards </a:t>
            </a:r>
            <a:r>
              <a:rPr lang="nl-NL" dirty="0">
                <a:effectLst/>
              </a:rPr>
              <a:t>in </a:t>
            </a:r>
            <a:r>
              <a:rPr lang="nl-NL" dirty="0" err="1">
                <a:effectLst/>
              </a:rPr>
              <a:t>the</a:t>
            </a:r>
            <a:r>
              <a:rPr lang="nl-NL" dirty="0">
                <a:effectLst/>
              </a:rPr>
              <a:t> European </a:t>
            </a:r>
            <a:r>
              <a:rPr lang="nl-NL" dirty="0" smtClean="0">
                <a:effectLst/>
              </a:rPr>
              <a:t>Approach</a:t>
            </a:r>
            <a:r>
              <a:rPr lang="nl-NL" dirty="0"/>
              <a:t/>
            </a:r>
            <a:br>
              <a:rPr lang="nl-NL" dirty="0"/>
            </a:br>
            <a:endParaRPr lang="en-GB" dirty="0"/>
          </a:p>
        </p:txBody>
      </p:sp>
      <p:sp>
        <p:nvSpPr>
          <p:cNvPr id="92163" name="Tijdelijke aanduiding voor inhoud 2"/>
          <p:cNvSpPr>
            <a:spLocks noGrp="1"/>
          </p:cNvSpPr>
          <p:nvPr>
            <p:ph idx="1"/>
          </p:nvPr>
        </p:nvSpPr>
        <p:spPr>
          <a:xfrm>
            <a:off x="539750" y="1341438"/>
            <a:ext cx="8135938" cy="4659312"/>
          </a:xfrm>
        </p:spPr>
        <p:txBody>
          <a:bodyPr/>
          <a:lstStyle/>
          <a:p>
            <a:pPr marL="0" indent="0" eaLnBrk="1" hangingPunct="1">
              <a:buFontTx/>
              <a:buNone/>
            </a:pPr>
            <a:r>
              <a:rPr lang="nl-NL" altLang="en-US" dirty="0" smtClean="0"/>
              <a:t>4. </a:t>
            </a:r>
            <a:r>
              <a:rPr lang="en-GB" altLang="en-US" dirty="0" smtClean="0"/>
              <a:t>Admission and Recognition [ESG 1.4]</a:t>
            </a:r>
          </a:p>
          <a:p>
            <a:pPr marL="0" indent="0" eaLnBrk="1" hangingPunct="1">
              <a:buFontTx/>
              <a:buNone/>
            </a:pPr>
            <a:endParaRPr lang="nl-NL" altLang="en-US" dirty="0" smtClean="0"/>
          </a:p>
          <a:p>
            <a:pPr marL="0" indent="0" eaLnBrk="1" hangingPunct="1">
              <a:buFontTx/>
              <a:buNone/>
            </a:pPr>
            <a:r>
              <a:rPr lang="en-GB" altLang="en-US" dirty="0" smtClean="0"/>
              <a:t>4.1. Admission</a:t>
            </a:r>
          </a:p>
          <a:p>
            <a:pPr marL="0" indent="0" eaLnBrk="1" hangingPunct="1">
              <a:buFontTx/>
              <a:buNone/>
            </a:pPr>
            <a:r>
              <a:rPr lang="en-GB" altLang="en-US" dirty="0" smtClean="0"/>
              <a:t>The admission requirements and selection procedures should be appropriate in light of the programme’s level and discipline.</a:t>
            </a:r>
          </a:p>
          <a:p>
            <a:pPr marL="0" indent="0" eaLnBrk="1" hangingPunct="1">
              <a:buFontTx/>
              <a:buNone/>
            </a:pPr>
            <a:endParaRPr lang="en-GB" altLang="en-US" dirty="0" smtClean="0"/>
          </a:p>
          <a:p>
            <a:pPr marL="0" indent="0" eaLnBrk="1" hangingPunct="1">
              <a:buFontTx/>
              <a:buNone/>
            </a:pPr>
            <a:r>
              <a:rPr lang="en-GB" altLang="en-US" dirty="0" smtClean="0"/>
              <a:t>4.2. Recognition</a:t>
            </a:r>
          </a:p>
          <a:p>
            <a:pPr marL="0" indent="0" eaLnBrk="1" hangingPunct="1">
              <a:buFontTx/>
              <a:buNone/>
            </a:pPr>
            <a:r>
              <a:rPr lang="en-GB" altLang="en-US" dirty="0" smtClean="0"/>
              <a:t>Recognition of qualifications and of periods of studies (including recognition of prior learning) should be applied in line with the Lisbon Recognition Convention and subsidiary documents.</a:t>
            </a:r>
          </a:p>
        </p:txBody>
      </p:sp>
      <p:sp>
        <p:nvSpPr>
          <p:cNvPr id="92164" name="Tijdelijke aanduiding voor dianummer 3"/>
          <p:cNvSpPr>
            <a:spLocks noGrp="1"/>
          </p:cNvSpPr>
          <p:nvPr>
            <p:ph type="sldNum" sz="quarter" idx="4294967295"/>
          </p:nvPr>
        </p:nvSpPr>
        <p:spPr bwMode="auto">
          <a:xfrm>
            <a:off x="8358188" y="6257925"/>
            <a:ext cx="5334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bg1"/>
                </a:solidFill>
                <a:latin typeface="Arial" pitchFamily="34" charset="0"/>
                <a:cs typeface="Arial" pitchFamily="34" charset="0"/>
              </a:defRPr>
            </a:lvl1pPr>
            <a:lvl2pPr marL="742950" indent="-285750" eaLnBrk="0" hangingPunct="0">
              <a:defRPr sz="1400">
                <a:solidFill>
                  <a:schemeClr val="bg1"/>
                </a:solidFill>
                <a:latin typeface="Arial" pitchFamily="34" charset="0"/>
                <a:cs typeface="Arial" pitchFamily="34" charset="0"/>
              </a:defRPr>
            </a:lvl2pPr>
            <a:lvl3pPr marL="1143000" indent="-228600" eaLnBrk="0" hangingPunct="0">
              <a:defRPr sz="1400">
                <a:solidFill>
                  <a:schemeClr val="bg1"/>
                </a:solidFill>
                <a:latin typeface="Arial" pitchFamily="34" charset="0"/>
                <a:cs typeface="Arial" pitchFamily="34" charset="0"/>
              </a:defRPr>
            </a:lvl3pPr>
            <a:lvl4pPr marL="1600200" indent="-228600" eaLnBrk="0" hangingPunct="0">
              <a:defRPr sz="1400">
                <a:solidFill>
                  <a:schemeClr val="bg1"/>
                </a:solidFill>
                <a:latin typeface="Arial" pitchFamily="34" charset="0"/>
                <a:cs typeface="Arial" pitchFamily="34" charset="0"/>
              </a:defRPr>
            </a:lvl4pPr>
            <a:lvl5pPr marL="2057400" indent="-228600" eaLnBrk="0" hangingPunct="0">
              <a:defRPr sz="14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cs typeface="Arial" pitchFamily="34" charset="0"/>
              </a:defRPr>
            </a:lvl9pPr>
          </a:lstStyle>
          <a:p>
            <a:pPr eaLnBrk="1" hangingPunct="1"/>
            <a:fld id="{2E78B84A-7D62-4B0F-B524-D120716D4AED}" type="slidenum">
              <a:rPr lang="nl-NL" altLang="en-US">
                <a:solidFill>
                  <a:srgbClr val="FFFFFF"/>
                </a:solidFill>
              </a:rPr>
              <a:pPr eaLnBrk="1" hangingPunct="1"/>
              <a:t>25</a:t>
            </a:fld>
            <a:endParaRPr lang="nl-NL" altLang="en-US">
              <a:solidFill>
                <a:srgbClr val="FFFFFF"/>
              </a:solidFill>
            </a:endParaRPr>
          </a:p>
        </p:txBody>
      </p:sp>
    </p:spTree>
    <p:extLst>
      <p:ext uri="{BB962C8B-B14F-4D97-AF65-F5344CB8AC3E}">
        <p14:creationId xmlns:p14="http://schemas.microsoft.com/office/powerpoint/2010/main" val="3857059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0113" y="765175"/>
            <a:ext cx="7543800" cy="863600"/>
          </a:xfrm>
        </p:spPr>
        <p:txBody>
          <a:bodyPr/>
          <a:lstStyle/>
          <a:p>
            <a:pPr eaLnBrk="1" hangingPunct="1">
              <a:defRPr/>
            </a:pPr>
            <a:r>
              <a:rPr lang="nl-NL" dirty="0" smtClean="0">
                <a:effectLst/>
              </a:rPr>
              <a:t>Standards </a:t>
            </a:r>
            <a:r>
              <a:rPr lang="nl-NL" dirty="0">
                <a:effectLst/>
              </a:rPr>
              <a:t>in </a:t>
            </a:r>
            <a:r>
              <a:rPr lang="nl-NL" dirty="0" err="1">
                <a:effectLst/>
              </a:rPr>
              <a:t>the</a:t>
            </a:r>
            <a:r>
              <a:rPr lang="nl-NL" dirty="0">
                <a:effectLst/>
              </a:rPr>
              <a:t> European </a:t>
            </a:r>
            <a:r>
              <a:rPr lang="nl-NL" dirty="0" smtClean="0">
                <a:effectLst/>
              </a:rPr>
              <a:t>Approach</a:t>
            </a:r>
            <a:r>
              <a:rPr lang="nl-NL" dirty="0"/>
              <a:t/>
            </a:r>
            <a:br>
              <a:rPr lang="nl-NL" dirty="0"/>
            </a:br>
            <a:endParaRPr lang="en-GB" dirty="0"/>
          </a:p>
        </p:txBody>
      </p:sp>
      <p:sp>
        <p:nvSpPr>
          <p:cNvPr id="93187" name="Tijdelijke aanduiding voor inhoud 2"/>
          <p:cNvSpPr>
            <a:spLocks noGrp="1"/>
          </p:cNvSpPr>
          <p:nvPr>
            <p:ph idx="1"/>
          </p:nvPr>
        </p:nvSpPr>
        <p:spPr>
          <a:xfrm>
            <a:off x="539750" y="1341438"/>
            <a:ext cx="8135938" cy="4659312"/>
          </a:xfrm>
        </p:spPr>
        <p:txBody>
          <a:bodyPr/>
          <a:lstStyle/>
          <a:p>
            <a:pPr marL="0" indent="0" eaLnBrk="1" hangingPunct="1">
              <a:buFontTx/>
              <a:buNone/>
            </a:pPr>
            <a:r>
              <a:rPr lang="nl-NL" altLang="en-US" dirty="0" smtClean="0"/>
              <a:t>5. Learning, Teaching </a:t>
            </a:r>
            <a:r>
              <a:rPr lang="nl-NL" altLang="en-US" dirty="0" err="1" smtClean="0"/>
              <a:t>and</a:t>
            </a:r>
            <a:r>
              <a:rPr lang="nl-NL" altLang="en-US" dirty="0" smtClean="0"/>
              <a:t> Assessment </a:t>
            </a:r>
            <a:r>
              <a:rPr lang="en-GB" altLang="en-US" dirty="0" smtClean="0"/>
              <a:t>[ESG 1.3]</a:t>
            </a:r>
          </a:p>
          <a:p>
            <a:pPr marL="0" indent="0" eaLnBrk="1" hangingPunct="1">
              <a:buFontTx/>
              <a:buNone/>
            </a:pPr>
            <a:endParaRPr lang="en-GB" altLang="en-US" dirty="0" smtClean="0"/>
          </a:p>
          <a:p>
            <a:pPr marL="0" indent="0" eaLnBrk="1" hangingPunct="1">
              <a:buFontTx/>
              <a:buNone/>
            </a:pPr>
            <a:r>
              <a:rPr lang="en-GB" altLang="en-US" dirty="0" smtClean="0"/>
              <a:t>5.1 Learning and teaching</a:t>
            </a:r>
          </a:p>
          <a:p>
            <a:pPr marL="0" indent="0" eaLnBrk="1" hangingPunct="1">
              <a:buFontTx/>
              <a:buNone/>
            </a:pPr>
            <a:r>
              <a:rPr lang="en-GB" altLang="en-US" dirty="0" smtClean="0"/>
              <a:t>The programme should be designed to correspond with the intended learning outcomes, and the learning and teaching approaches applied should be adequate to achieve those. The diversity of students and their needs should be respected and attended to, especially in view of potential different cultural backgrounds of the students.</a:t>
            </a:r>
          </a:p>
          <a:p>
            <a:pPr marL="0" indent="0" eaLnBrk="1" hangingPunct="1">
              <a:buFontTx/>
              <a:buNone/>
            </a:pPr>
            <a:endParaRPr lang="en-GB" altLang="en-US" dirty="0" smtClean="0"/>
          </a:p>
        </p:txBody>
      </p:sp>
      <p:sp>
        <p:nvSpPr>
          <p:cNvPr id="93188" name="Tijdelijke aanduiding voor dianummer 3"/>
          <p:cNvSpPr>
            <a:spLocks noGrp="1"/>
          </p:cNvSpPr>
          <p:nvPr>
            <p:ph type="sldNum" sz="quarter" idx="4294967295"/>
          </p:nvPr>
        </p:nvSpPr>
        <p:spPr bwMode="auto">
          <a:xfrm>
            <a:off x="8358188" y="6257925"/>
            <a:ext cx="5334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bg1"/>
                </a:solidFill>
                <a:latin typeface="Arial" pitchFamily="34" charset="0"/>
                <a:cs typeface="Arial" pitchFamily="34" charset="0"/>
              </a:defRPr>
            </a:lvl1pPr>
            <a:lvl2pPr marL="742950" indent="-285750" eaLnBrk="0" hangingPunct="0">
              <a:defRPr sz="1400">
                <a:solidFill>
                  <a:schemeClr val="bg1"/>
                </a:solidFill>
                <a:latin typeface="Arial" pitchFamily="34" charset="0"/>
                <a:cs typeface="Arial" pitchFamily="34" charset="0"/>
              </a:defRPr>
            </a:lvl2pPr>
            <a:lvl3pPr marL="1143000" indent="-228600" eaLnBrk="0" hangingPunct="0">
              <a:defRPr sz="1400">
                <a:solidFill>
                  <a:schemeClr val="bg1"/>
                </a:solidFill>
                <a:latin typeface="Arial" pitchFamily="34" charset="0"/>
                <a:cs typeface="Arial" pitchFamily="34" charset="0"/>
              </a:defRPr>
            </a:lvl3pPr>
            <a:lvl4pPr marL="1600200" indent="-228600" eaLnBrk="0" hangingPunct="0">
              <a:defRPr sz="1400">
                <a:solidFill>
                  <a:schemeClr val="bg1"/>
                </a:solidFill>
                <a:latin typeface="Arial" pitchFamily="34" charset="0"/>
                <a:cs typeface="Arial" pitchFamily="34" charset="0"/>
              </a:defRPr>
            </a:lvl4pPr>
            <a:lvl5pPr marL="2057400" indent="-228600" eaLnBrk="0" hangingPunct="0">
              <a:defRPr sz="14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cs typeface="Arial" pitchFamily="34" charset="0"/>
              </a:defRPr>
            </a:lvl9pPr>
          </a:lstStyle>
          <a:p>
            <a:pPr eaLnBrk="1" hangingPunct="1"/>
            <a:fld id="{5B0AD27D-23C2-42B7-BA0B-F5ADEE046E82}" type="slidenum">
              <a:rPr lang="nl-NL" altLang="en-US">
                <a:solidFill>
                  <a:srgbClr val="FFFFFF"/>
                </a:solidFill>
              </a:rPr>
              <a:pPr eaLnBrk="1" hangingPunct="1"/>
              <a:t>26</a:t>
            </a:fld>
            <a:endParaRPr lang="nl-NL" altLang="en-US">
              <a:solidFill>
                <a:srgbClr val="FFFFFF"/>
              </a:solidFill>
            </a:endParaRPr>
          </a:p>
        </p:txBody>
      </p:sp>
    </p:spTree>
    <p:extLst>
      <p:ext uri="{BB962C8B-B14F-4D97-AF65-F5344CB8AC3E}">
        <p14:creationId xmlns:p14="http://schemas.microsoft.com/office/powerpoint/2010/main" val="19922258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0113" y="765175"/>
            <a:ext cx="7543800" cy="863600"/>
          </a:xfrm>
        </p:spPr>
        <p:txBody>
          <a:bodyPr/>
          <a:lstStyle/>
          <a:p>
            <a:pPr eaLnBrk="1" hangingPunct="1">
              <a:defRPr/>
            </a:pPr>
            <a:r>
              <a:rPr lang="nl-NL" dirty="0" smtClean="0">
                <a:effectLst/>
              </a:rPr>
              <a:t>Standards </a:t>
            </a:r>
            <a:r>
              <a:rPr lang="nl-NL" dirty="0">
                <a:effectLst/>
              </a:rPr>
              <a:t>in </a:t>
            </a:r>
            <a:r>
              <a:rPr lang="nl-NL" dirty="0" err="1">
                <a:effectLst/>
              </a:rPr>
              <a:t>the</a:t>
            </a:r>
            <a:r>
              <a:rPr lang="nl-NL" dirty="0">
                <a:effectLst/>
              </a:rPr>
              <a:t> European </a:t>
            </a:r>
            <a:r>
              <a:rPr lang="nl-NL" dirty="0" smtClean="0">
                <a:effectLst/>
              </a:rPr>
              <a:t>Approach</a:t>
            </a:r>
            <a:r>
              <a:rPr lang="nl-NL" dirty="0"/>
              <a:t/>
            </a:r>
            <a:br>
              <a:rPr lang="nl-NL" dirty="0"/>
            </a:br>
            <a:endParaRPr lang="en-GB" dirty="0"/>
          </a:p>
        </p:txBody>
      </p:sp>
      <p:sp>
        <p:nvSpPr>
          <p:cNvPr id="95235" name="Tijdelijke aanduiding voor inhoud 2"/>
          <p:cNvSpPr>
            <a:spLocks noGrp="1"/>
          </p:cNvSpPr>
          <p:nvPr>
            <p:ph idx="1"/>
          </p:nvPr>
        </p:nvSpPr>
        <p:spPr>
          <a:xfrm>
            <a:off x="539750" y="1557338"/>
            <a:ext cx="8135938" cy="4443412"/>
          </a:xfrm>
        </p:spPr>
        <p:txBody>
          <a:bodyPr/>
          <a:lstStyle/>
          <a:p>
            <a:pPr marL="0" indent="0" eaLnBrk="1" hangingPunct="1">
              <a:buFontTx/>
              <a:buNone/>
            </a:pPr>
            <a:r>
              <a:rPr lang="fr-FR" altLang="en-US" dirty="0" smtClean="0"/>
              <a:t>6. </a:t>
            </a:r>
            <a:r>
              <a:rPr lang="fr-FR" altLang="en-US" dirty="0" err="1" smtClean="0"/>
              <a:t>Student</a:t>
            </a:r>
            <a:r>
              <a:rPr lang="fr-FR" altLang="en-US" dirty="0" smtClean="0"/>
              <a:t> Support [ESG 1.6]</a:t>
            </a:r>
          </a:p>
          <a:p>
            <a:pPr marL="0" indent="0" eaLnBrk="1" hangingPunct="1">
              <a:buFontTx/>
              <a:buNone/>
            </a:pPr>
            <a:endParaRPr lang="en-GB" altLang="en-US" dirty="0" smtClean="0"/>
          </a:p>
          <a:p>
            <a:pPr marL="0" indent="0" eaLnBrk="1" hangingPunct="1">
              <a:buFontTx/>
              <a:buNone/>
            </a:pPr>
            <a:r>
              <a:rPr lang="en-GB" altLang="en-US" dirty="0" smtClean="0"/>
              <a:t>The student support services should contribute to the achievement of the intended learning outcomes. They should take into account specific challenges of mobile students.</a:t>
            </a:r>
          </a:p>
          <a:p>
            <a:pPr marL="0" indent="0" eaLnBrk="1" hangingPunct="1">
              <a:buFontTx/>
              <a:buNone/>
            </a:pPr>
            <a:endParaRPr lang="en-GB" altLang="en-US" dirty="0" smtClean="0"/>
          </a:p>
        </p:txBody>
      </p:sp>
      <p:sp>
        <p:nvSpPr>
          <p:cNvPr id="95236" name="Tijdelijke aanduiding voor dianummer 3"/>
          <p:cNvSpPr>
            <a:spLocks noGrp="1"/>
          </p:cNvSpPr>
          <p:nvPr>
            <p:ph type="sldNum" sz="quarter" idx="4294967295"/>
          </p:nvPr>
        </p:nvSpPr>
        <p:spPr bwMode="auto">
          <a:xfrm>
            <a:off x="8358188" y="6257925"/>
            <a:ext cx="5334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bg1"/>
                </a:solidFill>
                <a:latin typeface="Arial" pitchFamily="34" charset="0"/>
                <a:cs typeface="Arial" pitchFamily="34" charset="0"/>
              </a:defRPr>
            </a:lvl1pPr>
            <a:lvl2pPr marL="742950" indent="-285750" eaLnBrk="0" hangingPunct="0">
              <a:defRPr sz="1400">
                <a:solidFill>
                  <a:schemeClr val="bg1"/>
                </a:solidFill>
                <a:latin typeface="Arial" pitchFamily="34" charset="0"/>
                <a:cs typeface="Arial" pitchFamily="34" charset="0"/>
              </a:defRPr>
            </a:lvl2pPr>
            <a:lvl3pPr marL="1143000" indent="-228600" eaLnBrk="0" hangingPunct="0">
              <a:defRPr sz="1400">
                <a:solidFill>
                  <a:schemeClr val="bg1"/>
                </a:solidFill>
                <a:latin typeface="Arial" pitchFamily="34" charset="0"/>
                <a:cs typeface="Arial" pitchFamily="34" charset="0"/>
              </a:defRPr>
            </a:lvl3pPr>
            <a:lvl4pPr marL="1600200" indent="-228600" eaLnBrk="0" hangingPunct="0">
              <a:defRPr sz="1400">
                <a:solidFill>
                  <a:schemeClr val="bg1"/>
                </a:solidFill>
                <a:latin typeface="Arial" pitchFamily="34" charset="0"/>
                <a:cs typeface="Arial" pitchFamily="34" charset="0"/>
              </a:defRPr>
            </a:lvl4pPr>
            <a:lvl5pPr marL="2057400" indent="-228600" eaLnBrk="0" hangingPunct="0">
              <a:defRPr sz="14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cs typeface="Arial" pitchFamily="34" charset="0"/>
              </a:defRPr>
            </a:lvl9pPr>
          </a:lstStyle>
          <a:p>
            <a:pPr eaLnBrk="1" hangingPunct="1"/>
            <a:fld id="{21A7A79D-D82B-43B9-8C01-6E669497261B}" type="slidenum">
              <a:rPr lang="nl-NL" altLang="en-US">
                <a:solidFill>
                  <a:srgbClr val="FFFFFF"/>
                </a:solidFill>
              </a:rPr>
              <a:pPr eaLnBrk="1" hangingPunct="1"/>
              <a:t>27</a:t>
            </a:fld>
            <a:endParaRPr lang="nl-NL" altLang="en-US">
              <a:solidFill>
                <a:srgbClr val="FFFFFF"/>
              </a:solidFill>
            </a:endParaRPr>
          </a:p>
        </p:txBody>
      </p:sp>
    </p:spTree>
    <p:extLst>
      <p:ext uri="{BB962C8B-B14F-4D97-AF65-F5344CB8AC3E}">
        <p14:creationId xmlns:p14="http://schemas.microsoft.com/office/powerpoint/2010/main" val="42772070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0113" y="765175"/>
            <a:ext cx="7543800" cy="863600"/>
          </a:xfrm>
        </p:spPr>
        <p:txBody>
          <a:bodyPr/>
          <a:lstStyle/>
          <a:p>
            <a:pPr eaLnBrk="1" hangingPunct="1">
              <a:defRPr/>
            </a:pPr>
            <a:r>
              <a:rPr lang="nl-NL" dirty="0" smtClean="0">
                <a:effectLst/>
              </a:rPr>
              <a:t>Standards </a:t>
            </a:r>
            <a:r>
              <a:rPr lang="nl-NL" dirty="0">
                <a:effectLst/>
              </a:rPr>
              <a:t>in </a:t>
            </a:r>
            <a:r>
              <a:rPr lang="nl-NL" dirty="0" err="1">
                <a:effectLst/>
              </a:rPr>
              <a:t>the</a:t>
            </a:r>
            <a:r>
              <a:rPr lang="nl-NL" dirty="0">
                <a:effectLst/>
              </a:rPr>
              <a:t> European </a:t>
            </a:r>
            <a:r>
              <a:rPr lang="nl-NL" dirty="0" smtClean="0">
                <a:effectLst/>
              </a:rPr>
              <a:t>Approach</a:t>
            </a:r>
            <a:r>
              <a:rPr lang="nl-NL" dirty="0"/>
              <a:t/>
            </a:r>
            <a:br>
              <a:rPr lang="nl-NL" dirty="0"/>
            </a:br>
            <a:endParaRPr lang="en-GB" dirty="0"/>
          </a:p>
        </p:txBody>
      </p:sp>
      <p:sp>
        <p:nvSpPr>
          <p:cNvPr id="96259" name="Tijdelijke aanduiding voor inhoud 2"/>
          <p:cNvSpPr>
            <a:spLocks noGrp="1"/>
          </p:cNvSpPr>
          <p:nvPr>
            <p:ph idx="1"/>
          </p:nvPr>
        </p:nvSpPr>
        <p:spPr>
          <a:xfrm>
            <a:off x="539750" y="1557338"/>
            <a:ext cx="8135938" cy="4443412"/>
          </a:xfrm>
        </p:spPr>
        <p:txBody>
          <a:bodyPr/>
          <a:lstStyle/>
          <a:p>
            <a:pPr marL="0" indent="0" eaLnBrk="1" hangingPunct="1">
              <a:buFontTx/>
              <a:buNone/>
            </a:pPr>
            <a:r>
              <a:rPr lang="fr-FR" altLang="en-US" dirty="0" smtClean="0"/>
              <a:t>7. </a:t>
            </a:r>
            <a:r>
              <a:rPr lang="fr-FR" altLang="en-US" dirty="0" err="1" smtClean="0"/>
              <a:t>Resources</a:t>
            </a:r>
            <a:r>
              <a:rPr lang="fr-FR" altLang="en-US" dirty="0" smtClean="0"/>
              <a:t> [ESG 1.5 &amp; 1.6]</a:t>
            </a:r>
          </a:p>
          <a:p>
            <a:pPr marL="0" indent="0" eaLnBrk="1" hangingPunct="1">
              <a:buFontTx/>
              <a:buNone/>
            </a:pPr>
            <a:endParaRPr lang="en-GB" altLang="en-US" dirty="0" smtClean="0"/>
          </a:p>
          <a:p>
            <a:pPr marL="0" indent="0" eaLnBrk="1" hangingPunct="1">
              <a:buFontTx/>
              <a:buNone/>
            </a:pPr>
            <a:r>
              <a:rPr lang="en-GB" altLang="en-US" dirty="0" smtClean="0"/>
              <a:t>7.1 Staff</a:t>
            </a:r>
          </a:p>
          <a:p>
            <a:pPr marL="0" indent="0" eaLnBrk="1" hangingPunct="1">
              <a:buFontTx/>
              <a:buNone/>
            </a:pPr>
            <a:r>
              <a:rPr lang="en-GB" altLang="en-US" dirty="0" smtClean="0"/>
              <a:t>The staff should be sufficient and adequate (qualifications, professional and international experience) to implement the study programme.</a:t>
            </a:r>
          </a:p>
          <a:p>
            <a:pPr marL="0" indent="0" eaLnBrk="1" hangingPunct="1">
              <a:buFontTx/>
              <a:buNone/>
            </a:pPr>
            <a:endParaRPr lang="en-GB" altLang="en-US" dirty="0" smtClean="0"/>
          </a:p>
          <a:p>
            <a:pPr marL="0" indent="0" eaLnBrk="1" hangingPunct="1">
              <a:buFontTx/>
              <a:buNone/>
            </a:pPr>
            <a:r>
              <a:rPr lang="en-GB" altLang="en-US" dirty="0" smtClean="0"/>
              <a:t>7.2 Facilities</a:t>
            </a:r>
          </a:p>
          <a:p>
            <a:pPr marL="0" indent="0" eaLnBrk="1" hangingPunct="1">
              <a:buFontTx/>
              <a:buNone/>
            </a:pPr>
            <a:r>
              <a:rPr lang="en-GB" altLang="en-US" dirty="0" smtClean="0"/>
              <a:t>The facilities provided should be sufficient and adequate in view of the intended learning outcomes.</a:t>
            </a:r>
            <a:endParaRPr lang="fr-FR" altLang="en-US" dirty="0" smtClean="0"/>
          </a:p>
        </p:txBody>
      </p:sp>
      <p:sp>
        <p:nvSpPr>
          <p:cNvPr id="96260" name="Tijdelijke aanduiding voor dianummer 3"/>
          <p:cNvSpPr>
            <a:spLocks noGrp="1"/>
          </p:cNvSpPr>
          <p:nvPr>
            <p:ph type="sldNum" sz="quarter" idx="4294967295"/>
          </p:nvPr>
        </p:nvSpPr>
        <p:spPr bwMode="auto">
          <a:xfrm>
            <a:off x="8358188" y="6257925"/>
            <a:ext cx="5334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bg1"/>
                </a:solidFill>
                <a:latin typeface="Arial" pitchFamily="34" charset="0"/>
                <a:cs typeface="Arial" pitchFamily="34" charset="0"/>
              </a:defRPr>
            </a:lvl1pPr>
            <a:lvl2pPr marL="742950" indent="-285750" eaLnBrk="0" hangingPunct="0">
              <a:defRPr sz="1400">
                <a:solidFill>
                  <a:schemeClr val="bg1"/>
                </a:solidFill>
                <a:latin typeface="Arial" pitchFamily="34" charset="0"/>
                <a:cs typeface="Arial" pitchFamily="34" charset="0"/>
              </a:defRPr>
            </a:lvl2pPr>
            <a:lvl3pPr marL="1143000" indent="-228600" eaLnBrk="0" hangingPunct="0">
              <a:defRPr sz="1400">
                <a:solidFill>
                  <a:schemeClr val="bg1"/>
                </a:solidFill>
                <a:latin typeface="Arial" pitchFamily="34" charset="0"/>
                <a:cs typeface="Arial" pitchFamily="34" charset="0"/>
              </a:defRPr>
            </a:lvl3pPr>
            <a:lvl4pPr marL="1600200" indent="-228600" eaLnBrk="0" hangingPunct="0">
              <a:defRPr sz="1400">
                <a:solidFill>
                  <a:schemeClr val="bg1"/>
                </a:solidFill>
                <a:latin typeface="Arial" pitchFamily="34" charset="0"/>
                <a:cs typeface="Arial" pitchFamily="34" charset="0"/>
              </a:defRPr>
            </a:lvl4pPr>
            <a:lvl5pPr marL="2057400" indent="-228600" eaLnBrk="0" hangingPunct="0">
              <a:defRPr sz="14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cs typeface="Arial" pitchFamily="34" charset="0"/>
              </a:defRPr>
            </a:lvl9pPr>
          </a:lstStyle>
          <a:p>
            <a:pPr eaLnBrk="1" hangingPunct="1"/>
            <a:fld id="{A94260D9-F0E4-423E-8040-D200DD5398E0}" type="slidenum">
              <a:rPr lang="nl-NL" altLang="en-US">
                <a:solidFill>
                  <a:srgbClr val="FFFFFF"/>
                </a:solidFill>
              </a:rPr>
              <a:pPr eaLnBrk="1" hangingPunct="1"/>
              <a:t>28</a:t>
            </a:fld>
            <a:endParaRPr lang="nl-NL" altLang="en-US">
              <a:solidFill>
                <a:srgbClr val="FFFFFF"/>
              </a:solidFill>
            </a:endParaRPr>
          </a:p>
        </p:txBody>
      </p:sp>
    </p:spTree>
    <p:extLst>
      <p:ext uri="{BB962C8B-B14F-4D97-AF65-F5344CB8AC3E}">
        <p14:creationId xmlns:p14="http://schemas.microsoft.com/office/powerpoint/2010/main" val="34385512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0113" y="765175"/>
            <a:ext cx="7543800" cy="863600"/>
          </a:xfrm>
        </p:spPr>
        <p:txBody>
          <a:bodyPr/>
          <a:lstStyle/>
          <a:p>
            <a:pPr eaLnBrk="1" hangingPunct="1">
              <a:defRPr/>
            </a:pPr>
            <a:r>
              <a:rPr lang="nl-NL" dirty="0" smtClean="0">
                <a:effectLst/>
              </a:rPr>
              <a:t>Standards </a:t>
            </a:r>
            <a:r>
              <a:rPr lang="nl-NL" dirty="0">
                <a:effectLst/>
              </a:rPr>
              <a:t>in </a:t>
            </a:r>
            <a:r>
              <a:rPr lang="nl-NL" dirty="0" err="1">
                <a:effectLst/>
              </a:rPr>
              <a:t>the</a:t>
            </a:r>
            <a:r>
              <a:rPr lang="nl-NL" dirty="0">
                <a:effectLst/>
              </a:rPr>
              <a:t> European </a:t>
            </a:r>
            <a:r>
              <a:rPr lang="nl-NL" dirty="0" smtClean="0">
                <a:effectLst/>
              </a:rPr>
              <a:t>Approach</a:t>
            </a:r>
            <a:r>
              <a:rPr lang="nl-NL" dirty="0"/>
              <a:t/>
            </a:r>
            <a:br>
              <a:rPr lang="nl-NL" dirty="0"/>
            </a:br>
            <a:endParaRPr lang="en-GB" dirty="0"/>
          </a:p>
        </p:txBody>
      </p:sp>
      <p:sp>
        <p:nvSpPr>
          <p:cNvPr id="97283" name="Tijdelijke aanduiding voor inhoud 2"/>
          <p:cNvSpPr>
            <a:spLocks noGrp="1"/>
          </p:cNvSpPr>
          <p:nvPr>
            <p:ph idx="1"/>
          </p:nvPr>
        </p:nvSpPr>
        <p:spPr>
          <a:xfrm>
            <a:off x="539750" y="1557338"/>
            <a:ext cx="8135938" cy="4443412"/>
          </a:xfrm>
        </p:spPr>
        <p:txBody>
          <a:bodyPr/>
          <a:lstStyle/>
          <a:p>
            <a:pPr marL="0" indent="0" eaLnBrk="1" hangingPunct="1">
              <a:buFontTx/>
              <a:buNone/>
            </a:pPr>
            <a:r>
              <a:rPr lang="en-GB" altLang="en-US" dirty="0" smtClean="0"/>
              <a:t>8. Transparency and Documentation [ESG 1.8]</a:t>
            </a:r>
          </a:p>
          <a:p>
            <a:pPr marL="0" indent="0" eaLnBrk="1" hangingPunct="1">
              <a:buFontTx/>
              <a:buNone/>
            </a:pPr>
            <a:endParaRPr lang="en-GB" altLang="en-US" dirty="0" smtClean="0"/>
          </a:p>
          <a:p>
            <a:pPr marL="0" indent="0" eaLnBrk="1" hangingPunct="1">
              <a:buFontTx/>
              <a:buNone/>
            </a:pPr>
            <a:r>
              <a:rPr lang="en-GB" altLang="en-US" dirty="0" smtClean="0"/>
              <a:t>Relevant information about the programme like admission requirements and procedures, course catalogue, examination and assessment procedures etc. should be well documented and published by taking into account specific needs of mobile students</a:t>
            </a:r>
          </a:p>
        </p:txBody>
      </p:sp>
      <p:sp>
        <p:nvSpPr>
          <p:cNvPr id="97284" name="Tijdelijke aanduiding voor dianummer 3"/>
          <p:cNvSpPr>
            <a:spLocks noGrp="1"/>
          </p:cNvSpPr>
          <p:nvPr>
            <p:ph type="sldNum" sz="quarter" idx="4294967295"/>
          </p:nvPr>
        </p:nvSpPr>
        <p:spPr bwMode="auto">
          <a:xfrm>
            <a:off x="8358188" y="6257925"/>
            <a:ext cx="5334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bg1"/>
                </a:solidFill>
                <a:latin typeface="Arial" pitchFamily="34" charset="0"/>
                <a:cs typeface="Arial" pitchFamily="34" charset="0"/>
              </a:defRPr>
            </a:lvl1pPr>
            <a:lvl2pPr marL="742950" indent="-285750" eaLnBrk="0" hangingPunct="0">
              <a:defRPr sz="1400">
                <a:solidFill>
                  <a:schemeClr val="bg1"/>
                </a:solidFill>
                <a:latin typeface="Arial" pitchFamily="34" charset="0"/>
                <a:cs typeface="Arial" pitchFamily="34" charset="0"/>
              </a:defRPr>
            </a:lvl2pPr>
            <a:lvl3pPr marL="1143000" indent="-228600" eaLnBrk="0" hangingPunct="0">
              <a:defRPr sz="1400">
                <a:solidFill>
                  <a:schemeClr val="bg1"/>
                </a:solidFill>
                <a:latin typeface="Arial" pitchFamily="34" charset="0"/>
                <a:cs typeface="Arial" pitchFamily="34" charset="0"/>
              </a:defRPr>
            </a:lvl3pPr>
            <a:lvl4pPr marL="1600200" indent="-228600" eaLnBrk="0" hangingPunct="0">
              <a:defRPr sz="1400">
                <a:solidFill>
                  <a:schemeClr val="bg1"/>
                </a:solidFill>
                <a:latin typeface="Arial" pitchFamily="34" charset="0"/>
                <a:cs typeface="Arial" pitchFamily="34" charset="0"/>
              </a:defRPr>
            </a:lvl4pPr>
            <a:lvl5pPr marL="2057400" indent="-228600" eaLnBrk="0" hangingPunct="0">
              <a:defRPr sz="14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cs typeface="Arial" pitchFamily="34" charset="0"/>
              </a:defRPr>
            </a:lvl9pPr>
          </a:lstStyle>
          <a:p>
            <a:pPr eaLnBrk="1" hangingPunct="1"/>
            <a:fld id="{58A5A024-55A2-40F0-B9E7-80D87B852241}" type="slidenum">
              <a:rPr lang="nl-NL" altLang="en-US">
                <a:solidFill>
                  <a:srgbClr val="FFFFFF"/>
                </a:solidFill>
              </a:rPr>
              <a:pPr eaLnBrk="1" hangingPunct="1"/>
              <a:t>29</a:t>
            </a:fld>
            <a:endParaRPr lang="nl-NL" altLang="en-US">
              <a:solidFill>
                <a:srgbClr val="FFFFFF"/>
              </a:solidFill>
            </a:endParaRPr>
          </a:p>
        </p:txBody>
      </p:sp>
    </p:spTree>
    <p:extLst>
      <p:ext uri="{BB962C8B-B14F-4D97-AF65-F5344CB8AC3E}">
        <p14:creationId xmlns:p14="http://schemas.microsoft.com/office/powerpoint/2010/main" val="415552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Afbeelding 53" descr="ECA members 2012.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56063" y="512763"/>
            <a:ext cx="5094287" cy="615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Afgeronde rechthoek 50"/>
          <p:cNvSpPr/>
          <p:nvPr/>
        </p:nvSpPr>
        <p:spPr bwMode="auto">
          <a:xfrm>
            <a:off x="71952" y="1800000"/>
            <a:ext cx="4068000" cy="3204000"/>
          </a:xfrm>
          <a:prstGeom prst="roundRect">
            <a:avLst>
              <a:gd name="adj" fmla="val 14394"/>
            </a:avLst>
          </a:prstGeom>
          <a:solidFill>
            <a:srgbClr val="00808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2071" tIns="46036" rIns="92071" bIns="46036"/>
          <a:lstStyle/>
          <a:p>
            <a:pPr marL="174625" indent="-174625" eaLnBrk="0" hangingPunct="0">
              <a:spcAft>
                <a:spcPts val="200"/>
              </a:spcAft>
              <a:defRPr/>
            </a:pPr>
            <a:r>
              <a:rPr lang="en-US" sz="2400" b="1" dirty="0">
                <a:solidFill>
                  <a:schemeClr val="bg1"/>
                </a:solidFill>
              </a:rPr>
              <a:t>Single procedure</a:t>
            </a:r>
          </a:p>
          <a:p>
            <a:pPr marL="174625" indent="-174625" eaLnBrk="0" hangingPunct="0">
              <a:spcAft>
                <a:spcPts val="200"/>
              </a:spcAft>
              <a:buFont typeface="Arial" pitchFamily="34" charset="0"/>
              <a:buChar char="•"/>
              <a:defRPr/>
            </a:pPr>
            <a:r>
              <a:rPr lang="en-US" sz="2000" b="1" dirty="0">
                <a:solidFill>
                  <a:schemeClr val="bg1">
                    <a:lumMod val="85000"/>
                  </a:schemeClr>
                </a:solidFill>
              </a:rPr>
              <a:t>Procedure by: </a:t>
            </a:r>
          </a:p>
          <a:p>
            <a:pPr marL="363538" lvl="2" indent="-174625" eaLnBrk="0" hangingPunct="0">
              <a:spcAft>
                <a:spcPts val="200"/>
              </a:spcAft>
              <a:buFont typeface="Arial" pitchFamily="34" charset="0"/>
              <a:buChar char="•"/>
              <a:defRPr/>
            </a:pPr>
            <a:r>
              <a:rPr lang="en-US" sz="2000" dirty="0">
                <a:solidFill>
                  <a:schemeClr val="bg1">
                    <a:lumMod val="85000"/>
                  </a:schemeClr>
                </a:solidFill>
              </a:rPr>
              <a:t>One agency</a:t>
            </a:r>
          </a:p>
          <a:p>
            <a:pPr marL="174625" indent="-174625" eaLnBrk="0" hangingPunct="0">
              <a:spcAft>
                <a:spcPts val="200"/>
              </a:spcAft>
              <a:buFont typeface="Arial" pitchFamily="34" charset="0"/>
              <a:buChar char="•"/>
              <a:defRPr/>
            </a:pPr>
            <a:r>
              <a:rPr lang="en-US" sz="2000" b="1" dirty="0">
                <a:solidFill>
                  <a:schemeClr val="bg1">
                    <a:lumMod val="85000"/>
                  </a:schemeClr>
                </a:solidFill>
              </a:rPr>
              <a:t>Focus of procedure </a:t>
            </a:r>
          </a:p>
          <a:p>
            <a:pPr marL="363538" lvl="2" indent="-174625" eaLnBrk="0" hangingPunct="0">
              <a:spcAft>
                <a:spcPts val="200"/>
              </a:spcAft>
              <a:buFont typeface="Arial" pitchFamily="34" charset="0"/>
              <a:buChar char="•"/>
              <a:defRPr/>
            </a:pPr>
            <a:r>
              <a:rPr lang="en-US" sz="2000" dirty="0">
                <a:solidFill>
                  <a:schemeClr val="bg1">
                    <a:lumMod val="85000"/>
                  </a:schemeClr>
                </a:solidFill>
              </a:rPr>
              <a:t>Whole joint </a:t>
            </a:r>
            <a:r>
              <a:rPr lang="en-US" sz="2000" dirty="0" err="1">
                <a:solidFill>
                  <a:schemeClr val="bg1">
                    <a:lumMod val="85000"/>
                  </a:schemeClr>
                </a:solidFill>
              </a:rPr>
              <a:t>programme</a:t>
            </a:r>
            <a:endParaRPr lang="en-US" sz="2000" dirty="0">
              <a:solidFill>
                <a:schemeClr val="bg1">
                  <a:lumMod val="85000"/>
                </a:schemeClr>
              </a:solidFill>
            </a:endParaRPr>
          </a:p>
          <a:p>
            <a:pPr marL="174625" indent="-174625" eaLnBrk="0" hangingPunct="0">
              <a:spcAft>
                <a:spcPts val="200"/>
              </a:spcAft>
              <a:buFont typeface="Arial" pitchFamily="34" charset="0"/>
              <a:buChar char="•"/>
              <a:defRPr/>
            </a:pPr>
            <a:r>
              <a:rPr lang="en-US" sz="2000" b="1" dirty="0">
                <a:solidFill>
                  <a:schemeClr val="bg1">
                    <a:lumMod val="85000"/>
                  </a:schemeClr>
                </a:solidFill>
              </a:rPr>
              <a:t>Result: </a:t>
            </a:r>
          </a:p>
          <a:p>
            <a:pPr marL="363538" lvl="2" indent="-174625" eaLnBrk="0" hangingPunct="0">
              <a:spcAft>
                <a:spcPts val="200"/>
              </a:spcAft>
              <a:buFont typeface="Arial" pitchFamily="34" charset="0"/>
              <a:buChar char="•"/>
              <a:defRPr/>
            </a:pPr>
            <a:r>
              <a:rPr lang="en-US" sz="2000" dirty="0">
                <a:solidFill>
                  <a:schemeClr val="bg1">
                    <a:lumMod val="85000"/>
                  </a:schemeClr>
                </a:solidFill>
              </a:rPr>
              <a:t>National accreditations </a:t>
            </a:r>
            <a:br>
              <a:rPr lang="en-US" sz="2000" dirty="0">
                <a:solidFill>
                  <a:schemeClr val="bg1">
                    <a:lumMod val="85000"/>
                  </a:schemeClr>
                </a:solidFill>
              </a:rPr>
            </a:br>
            <a:r>
              <a:rPr lang="en-US" sz="2000" dirty="0">
                <a:solidFill>
                  <a:schemeClr val="bg1">
                    <a:lumMod val="85000"/>
                  </a:schemeClr>
                </a:solidFill>
              </a:rPr>
              <a:t>in countries of JP consortium</a:t>
            </a:r>
            <a:endParaRPr lang="en-US" sz="1600" dirty="0">
              <a:solidFill>
                <a:schemeClr val="bg1">
                  <a:lumMod val="85000"/>
                </a:schemeClr>
              </a:solidFill>
            </a:endParaRPr>
          </a:p>
        </p:txBody>
      </p:sp>
      <p:sp>
        <p:nvSpPr>
          <p:cNvPr id="2" name="Titel 1"/>
          <p:cNvSpPr>
            <a:spLocks noGrp="1"/>
          </p:cNvSpPr>
          <p:nvPr>
            <p:ph type="title"/>
          </p:nvPr>
        </p:nvSpPr>
        <p:spPr/>
        <p:txBody>
          <a:bodyPr>
            <a:normAutofit fontScale="90000"/>
          </a:bodyPr>
          <a:lstStyle/>
          <a:p>
            <a:pPr eaLnBrk="1" hangingPunct="1">
              <a:defRPr/>
            </a:pPr>
            <a:r>
              <a:rPr lang="en-GB" u="sng" dirty="0" smtClean="0">
                <a:effectLst/>
              </a:rPr>
              <a:t>Single</a:t>
            </a:r>
            <a:r>
              <a:rPr lang="en-GB" dirty="0" smtClean="0">
                <a:effectLst/>
              </a:rPr>
              <a:t> procedure tested in JOQAR</a:t>
            </a:r>
            <a:r>
              <a:rPr lang="en-GB" dirty="0" smtClean="0"/>
              <a:t/>
            </a:r>
            <a:br>
              <a:rPr lang="en-GB" dirty="0" smtClean="0"/>
            </a:br>
            <a:endParaRPr lang="en-GB" dirty="0"/>
          </a:p>
        </p:txBody>
      </p:sp>
      <p:sp>
        <p:nvSpPr>
          <p:cNvPr id="64519" name="Tijdelijke aanduiding voor dianummer 7"/>
          <p:cNvSpPr>
            <a:spLocks noGrp="1"/>
          </p:cNvSpPr>
          <p:nvPr>
            <p:ph type="sldNum" sz="quarter" idx="4294967295"/>
          </p:nvPr>
        </p:nvSpPr>
        <p:spPr bwMode="auto">
          <a:xfrm>
            <a:off x="8610600" y="6257925"/>
            <a:ext cx="5334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bg1"/>
                </a:solidFill>
                <a:latin typeface="Arial" pitchFamily="34" charset="0"/>
                <a:cs typeface="Arial" pitchFamily="34" charset="0"/>
              </a:defRPr>
            </a:lvl1pPr>
            <a:lvl2pPr marL="742950" indent="-285750" eaLnBrk="0" hangingPunct="0">
              <a:defRPr sz="1400">
                <a:solidFill>
                  <a:schemeClr val="bg1"/>
                </a:solidFill>
                <a:latin typeface="Arial" pitchFamily="34" charset="0"/>
                <a:cs typeface="Arial" pitchFamily="34" charset="0"/>
              </a:defRPr>
            </a:lvl2pPr>
            <a:lvl3pPr marL="1143000" indent="-228600" eaLnBrk="0" hangingPunct="0">
              <a:defRPr sz="1400">
                <a:solidFill>
                  <a:schemeClr val="bg1"/>
                </a:solidFill>
                <a:latin typeface="Arial" pitchFamily="34" charset="0"/>
                <a:cs typeface="Arial" pitchFamily="34" charset="0"/>
              </a:defRPr>
            </a:lvl3pPr>
            <a:lvl4pPr marL="1600200" indent="-228600" eaLnBrk="0" hangingPunct="0">
              <a:defRPr sz="1400">
                <a:solidFill>
                  <a:schemeClr val="bg1"/>
                </a:solidFill>
                <a:latin typeface="Arial" pitchFamily="34" charset="0"/>
                <a:cs typeface="Arial" pitchFamily="34" charset="0"/>
              </a:defRPr>
            </a:lvl4pPr>
            <a:lvl5pPr marL="2057400" indent="-228600" eaLnBrk="0" hangingPunct="0">
              <a:defRPr sz="14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cs typeface="Arial" pitchFamily="34" charset="0"/>
              </a:defRPr>
            </a:lvl9pPr>
          </a:lstStyle>
          <a:p>
            <a:fld id="{5090D905-235B-44E9-97DB-3D95457143A0}" type="slidenum">
              <a:rPr lang="en-US" altLang="de-DE"/>
              <a:pPr/>
              <a:t>3</a:t>
            </a:fld>
            <a:endParaRPr lang="en-US" altLang="de-DE"/>
          </a:p>
        </p:txBody>
      </p:sp>
      <p:grpSp>
        <p:nvGrpSpPr>
          <p:cNvPr id="3" name="Groep 47"/>
          <p:cNvGrpSpPr>
            <a:grpSpLocks/>
          </p:cNvGrpSpPr>
          <p:nvPr/>
        </p:nvGrpSpPr>
        <p:grpSpPr bwMode="auto">
          <a:xfrm>
            <a:off x="5588000" y="3113088"/>
            <a:ext cx="857250" cy="928687"/>
            <a:chOff x="5588380" y="3113413"/>
            <a:chExt cx="857250" cy="928687"/>
          </a:xfrm>
        </p:grpSpPr>
        <p:pic>
          <p:nvPicPr>
            <p:cNvPr id="64544" name="Picture 6" descr="File:Hanze University Groningen Tower.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8380" y="3113413"/>
              <a:ext cx="85725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45" name="Picture 3" descr="D:\Mijn_documenten\Mijn afbeeldingen\Qrossroads\flags\Flag_of_the_Netherland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7631" y="3813716"/>
              <a:ext cx="325299"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4521" name="Groep 50"/>
          <p:cNvGrpSpPr>
            <a:grpSpLocks/>
          </p:cNvGrpSpPr>
          <p:nvPr/>
        </p:nvGrpSpPr>
        <p:grpSpPr bwMode="auto">
          <a:xfrm>
            <a:off x="4508500" y="5573713"/>
            <a:ext cx="1079500" cy="684212"/>
            <a:chOff x="4508380" y="5573948"/>
            <a:chExt cx="1080000" cy="684000"/>
          </a:xfrm>
        </p:grpSpPr>
        <p:pic>
          <p:nvPicPr>
            <p:cNvPr id="6454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8380" y="5573948"/>
              <a:ext cx="1080000" cy="68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43" name="Picture 5" descr="D:\Mijn_documenten\Mijn afbeeldingen\Qrossroads\flags\Flag_of_Spai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0380" y="6022898"/>
              <a:ext cx="325300"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4522" name="Groep 53"/>
          <p:cNvGrpSpPr>
            <a:grpSpLocks/>
          </p:cNvGrpSpPr>
          <p:nvPr/>
        </p:nvGrpSpPr>
        <p:grpSpPr bwMode="auto">
          <a:xfrm>
            <a:off x="7361238" y="2078038"/>
            <a:ext cx="1143000" cy="857250"/>
            <a:chOff x="7361795" y="2077553"/>
            <a:chExt cx="1143000" cy="857250"/>
          </a:xfrm>
        </p:grpSpPr>
        <p:pic>
          <p:nvPicPr>
            <p:cNvPr id="64540" name="Picture 8" descr="File:DSTU photo.jp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61795" y="2077553"/>
              <a:ext cx="1143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41" name="Picture 6" descr="D:\Mijn_documenten\Mijn afbeeldingen\Qrossroads\flags\Flag_of_Sweden.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44025" y="2706941"/>
              <a:ext cx="345600"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4523" name="Groep 56"/>
          <p:cNvGrpSpPr>
            <a:grpSpLocks/>
          </p:cNvGrpSpPr>
          <p:nvPr/>
        </p:nvGrpSpPr>
        <p:grpSpPr bwMode="auto">
          <a:xfrm>
            <a:off x="6388100" y="5573713"/>
            <a:ext cx="1071563" cy="803275"/>
            <a:chOff x="6387533" y="5573948"/>
            <a:chExt cx="1071563" cy="803275"/>
          </a:xfrm>
        </p:grpSpPr>
        <p:pic>
          <p:nvPicPr>
            <p:cNvPr id="64538" name="Picture 10" descr="File:FCM-UNL.JPG">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87533" y="5573948"/>
              <a:ext cx="1071563"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39"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12203" y="6137248"/>
              <a:ext cx="324507"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4524" name="Groep 59"/>
          <p:cNvGrpSpPr>
            <a:grpSpLocks/>
          </p:cNvGrpSpPr>
          <p:nvPr/>
        </p:nvGrpSpPr>
        <p:grpSpPr bwMode="auto">
          <a:xfrm>
            <a:off x="7710488" y="4978400"/>
            <a:ext cx="1143000" cy="762000"/>
            <a:chOff x="7535510" y="4787326"/>
            <a:chExt cx="1143000" cy="762000"/>
          </a:xfrm>
        </p:grpSpPr>
        <p:pic>
          <p:nvPicPr>
            <p:cNvPr id="64536" name="Picture 4" descr="File:Hgb.jpg">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535510" y="4787326"/>
              <a:ext cx="1143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37" name="Picture 8" descr="D:\Mijn_documenten\Mijn afbeeldingen\Qrossroads\flags\Flag_of_Croatia.svg.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242200" y="5310176"/>
              <a:ext cx="432000"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ep 62"/>
          <p:cNvGrpSpPr>
            <a:grpSpLocks/>
          </p:cNvGrpSpPr>
          <p:nvPr/>
        </p:nvGrpSpPr>
        <p:grpSpPr bwMode="auto">
          <a:xfrm>
            <a:off x="3444875" y="1857375"/>
            <a:ext cx="5502275" cy="4670425"/>
            <a:chOff x="3445519" y="1857364"/>
            <a:chExt cx="5501281" cy="4670758"/>
          </a:xfrm>
        </p:grpSpPr>
        <p:sp>
          <p:nvSpPr>
            <p:cNvPr id="64534" name="Afgeronde rechthoek 63"/>
            <p:cNvSpPr>
              <a:spLocks noChangeArrowheads="1"/>
            </p:cNvSpPr>
            <p:nvPr/>
          </p:nvSpPr>
          <p:spPr bwMode="auto">
            <a:xfrm>
              <a:off x="4232601" y="1857364"/>
              <a:ext cx="4714199" cy="4670758"/>
            </a:xfrm>
            <a:prstGeom prst="roundRect">
              <a:avLst>
                <a:gd name="adj" fmla="val 13199"/>
              </a:avLst>
            </a:prstGeom>
            <a:noFill/>
            <a:ln w="28575" algn="ctr">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bg1"/>
                  </a:solidFill>
                  <a:latin typeface="Arial" pitchFamily="34" charset="0"/>
                  <a:cs typeface="Arial" pitchFamily="34" charset="0"/>
                </a:defRPr>
              </a:lvl1pPr>
              <a:lvl2pPr marL="742950" indent="-285750" eaLnBrk="0" hangingPunct="0">
                <a:defRPr sz="1400">
                  <a:solidFill>
                    <a:schemeClr val="bg1"/>
                  </a:solidFill>
                  <a:latin typeface="Arial" pitchFamily="34" charset="0"/>
                  <a:cs typeface="Arial" pitchFamily="34" charset="0"/>
                </a:defRPr>
              </a:lvl2pPr>
              <a:lvl3pPr marL="1143000" indent="-228600" eaLnBrk="0" hangingPunct="0">
                <a:defRPr sz="1400">
                  <a:solidFill>
                    <a:schemeClr val="bg1"/>
                  </a:solidFill>
                  <a:latin typeface="Arial" pitchFamily="34" charset="0"/>
                  <a:cs typeface="Arial" pitchFamily="34" charset="0"/>
                </a:defRPr>
              </a:lvl3pPr>
              <a:lvl4pPr marL="1600200" indent="-228600" eaLnBrk="0" hangingPunct="0">
                <a:defRPr sz="1400">
                  <a:solidFill>
                    <a:schemeClr val="bg1"/>
                  </a:solidFill>
                  <a:latin typeface="Arial" pitchFamily="34" charset="0"/>
                  <a:cs typeface="Arial" pitchFamily="34" charset="0"/>
                </a:defRPr>
              </a:lvl4pPr>
              <a:lvl5pPr marL="2057400" indent="-228600" eaLnBrk="0" hangingPunct="0">
                <a:defRPr sz="14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cs typeface="Arial" pitchFamily="34" charset="0"/>
                </a:defRPr>
              </a:lvl9pPr>
            </a:lstStyle>
            <a:p>
              <a:endParaRPr lang="en-GB" altLang="de-DE"/>
            </a:p>
          </p:txBody>
        </p:sp>
        <p:cxnSp>
          <p:nvCxnSpPr>
            <p:cNvPr id="64535" name="Rechte verbindingslijn 64"/>
            <p:cNvCxnSpPr>
              <a:cxnSpLocks noChangeShapeType="1"/>
            </p:cNvCxnSpPr>
            <p:nvPr/>
          </p:nvCxnSpPr>
          <p:spPr bwMode="auto">
            <a:xfrm>
              <a:off x="3445519" y="3541853"/>
              <a:ext cx="792000" cy="0"/>
            </a:xfrm>
            <a:prstGeom prst="line">
              <a:avLst/>
            </a:prstGeom>
            <a:noFill/>
            <a:ln w="28575" algn="ctr">
              <a:solidFill>
                <a:srgbClr val="FF6600"/>
              </a:solidFill>
              <a:round/>
              <a:headEnd/>
              <a:tailEnd/>
            </a:ln>
            <a:extLst>
              <a:ext uri="{909E8E84-426E-40DD-AFC4-6F175D3DCCD1}">
                <a14:hiddenFill xmlns:a14="http://schemas.microsoft.com/office/drawing/2010/main">
                  <a:noFill/>
                </a14:hiddenFill>
              </a:ext>
            </a:extLst>
          </p:spPr>
        </p:cxnSp>
      </p:grpSp>
      <p:sp>
        <p:nvSpPr>
          <p:cNvPr id="67" name="Ovaal 66"/>
          <p:cNvSpPr/>
          <p:nvPr/>
        </p:nvSpPr>
        <p:spPr bwMode="auto">
          <a:xfrm>
            <a:off x="5376863" y="3001963"/>
            <a:ext cx="1260475" cy="1260475"/>
          </a:xfrm>
          <a:prstGeom prst="ellipse">
            <a:avLst/>
          </a:prstGeom>
          <a:noFill/>
          <a:ln w="28575" cap="flat" cmpd="sng" algn="ctr">
            <a:solidFill>
              <a:srgbClr val="CC0000"/>
            </a:solidFill>
            <a:prstDash val="solid"/>
            <a:round/>
            <a:headEnd type="none" w="med" len="med"/>
            <a:tailEnd type="none" w="med" len="med"/>
          </a:ln>
          <a:effectLst/>
        </p:spPr>
        <p:txBody>
          <a:bodyPr lIns="92071" tIns="46036" rIns="92071" bIns="46036"/>
          <a:lstStyle/>
          <a:p>
            <a:pPr eaLnBrk="0" hangingPunct="0">
              <a:defRPr/>
            </a:pPr>
            <a:endParaRPr lang="en-GB">
              <a:effectLst>
                <a:outerShdw blurRad="38100" dist="38100" dir="2700000" algn="tl">
                  <a:srgbClr val="000000">
                    <a:alpha val="43137"/>
                  </a:srgbClr>
                </a:outerShdw>
              </a:effectLst>
              <a:latin typeface="Arial" charset="0"/>
              <a:cs typeface="+mn-cs"/>
            </a:endParaRPr>
          </a:p>
        </p:txBody>
      </p:sp>
      <p:sp>
        <p:nvSpPr>
          <p:cNvPr id="69" name="Ovaal 68"/>
          <p:cNvSpPr/>
          <p:nvPr/>
        </p:nvSpPr>
        <p:spPr bwMode="auto">
          <a:xfrm>
            <a:off x="7635875" y="4721225"/>
            <a:ext cx="1258888" cy="1258888"/>
          </a:xfrm>
          <a:prstGeom prst="ellipse">
            <a:avLst/>
          </a:prstGeom>
          <a:noFill/>
          <a:ln w="28575" cap="flat" cmpd="sng" algn="ctr">
            <a:solidFill>
              <a:srgbClr val="CC0000"/>
            </a:solidFill>
            <a:prstDash val="solid"/>
            <a:round/>
            <a:headEnd type="none" w="med" len="med"/>
            <a:tailEnd type="none" w="med" len="med"/>
          </a:ln>
          <a:effectLst/>
        </p:spPr>
        <p:txBody>
          <a:bodyPr lIns="92071" tIns="46036" rIns="92071" bIns="46036"/>
          <a:lstStyle/>
          <a:p>
            <a:pPr eaLnBrk="0" hangingPunct="0">
              <a:defRPr/>
            </a:pPr>
            <a:endParaRPr lang="en-GB">
              <a:effectLst>
                <a:outerShdw blurRad="38100" dist="38100" dir="2700000" algn="tl">
                  <a:srgbClr val="000000">
                    <a:alpha val="43137"/>
                  </a:srgbClr>
                </a:outerShdw>
              </a:effectLst>
              <a:latin typeface="Arial" charset="0"/>
              <a:cs typeface="+mn-cs"/>
            </a:endParaRPr>
          </a:p>
        </p:txBody>
      </p:sp>
      <p:cxnSp>
        <p:nvCxnSpPr>
          <p:cNvPr id="70" name="Gebogen verbindingslijn 69"/>
          <p:cNvCxnSpPr>
            <a:cxnSpLocks noChangeShapeType="1"/>
            <a:endCxn id="69" idx="2"/>
          </p:cNvCxnSpPr>
          <p:nvPr/>
        </p:nvCxnSpPr>
        <p:spPr bwMode="auto">
          <a:xfrm>
            <a:off x="3657600" y="4233863"/>
            <a:ext cx="3978275" cy="1117600"/>
          </a:xfrm>
          <a:prstGeom prst="bentConnector3">
            <a:avLst>
              <a:gd name="adj1" fmla="val 55551"/>
            </a:avLst>
          </a:prstGeom>
          <a:noFill/>
          <a:ln w="28575" algn="ctr">
            <a:solidFill>
              <a:srgbClr val="CC0000"/>
            </a:solidFill>
            <a:round/>
            <a:headEnd/>
            <a:tailEnd/>
          </a:ln>
          <a:extLst>
            <a:ext uri="{909E8E84-426E-40DD-AFC4-6F175D3DCCD1}">
              <a14:hiddenFill xmlns:a14="http://schemas.microsoft.com/office/drawing/2010/main">
                <a:noFill/>
              </a14:hiddenFill>
            </a:ext>
          </a:extLst>
        </p:spPr>
      </p:cxnSp>
      <p:sp>
        <p:nvSpPr>
          <p:cNvPr id="71" name="Ovaal 70"/>
          <p:cNvSpPr/>
          <p:nvPr/>
        </p:nvSpPr>
        <p:spPr bwMode="auto">
          <a:xfrm>
            <a:off x="4383088" y="5303838"/>
            <a:ext cx="1260475" cy="1177925"/>
          </a:xfrm>
          <a:prstGeom prst="ellipse">
            <a:avLst/>
          </a:prstGeom>
          <a:noFill/>
          <a:ln w="28575" cap="flat" cmpd="sng" algn="ctr">
            <a:solidFill>
              <a:srgbClr val="CC0000"/>
            </a:solidFill>
            <a:prstDash val="solid"/>
            <a:round/>
            <a:headEnd type="none" w="med" len="med"/>
            <a:tailEnd type="none" w="med" len="med"/>
          </a:ln>
          <a:effectLst/>
        </p:spPr>
        <p:txBody>
          <a:bodyPr lIns="92071" tIns="46036" rIns="92071" bIns="46036"/>
          <a:lstStyle/>
          <a:p>
            <a:pPr eaLnBrk="0" hangingPunct="0">
              <a:defRPr/>
            </a:pPr>
            <a:endParaRPr lang="en-GB">
              <a:effectLst>
                <a:outerShdw blurRad="38100" dist="38100" dir="2700000" algn="tl">
                  <a:srgbClr val="000000">
                    <a:alpha val="43137"/>
                  </a:srgbClr>
                </a:outerShdw>
              </a:effectLst>
              <a:latin typeface="Arial" charset="0"/>
              <a:cs typeface="+mn-cs"/>
            </a:endParaRPr>
          </a:p>
        </p:txBody>
      </p:sp>
      <p:cxnSp>
        <p:nvCxnSpPr>
          <p:cNvPr id="72" name="Gebogen verbindingslijn 71"/>
          <p:cNvCxnSpPr>
            <a:cxnSpLocks noChangeShapeType="1"/>
            <a:endCxn id="71" idx="0"/>
          </p:cNvCxnSpPr>
          <p:nvPr/>
        </p:nvCxnSpPr>
        <p:spPr bwMode="auto">
          <a:xfrm>
            <a:off x="3708400" y="4221163"/>
            <a:ext cx="1304925" cy="1082675"/>
          </a:xfrm>
          <a:prstGeom prst="bentConnector2">
            <a:avLst/>
          </a:prstGeom>
          <a:noFill/>
          <a:ln w="28575" algn="ctr">
            <a:solidFill>
              <a:srgbClr val="CC0000"/>
            </a:solidFill>
            <a:round/>
            <a:headEnd/>
            <a:tailEnd/>
          </a:ln>
          <a:extLst>
            <a:ext uri="{909E8E84-426E-40DD-AFC4-6F175D3DCCD1}">
              <a14:hiddenFill xmlns:a14="http://schemas.microsoft.com/office/drawing/2010/main">
                <a:noFill/>
              </a14:hiddenFill>
            </a:ext>
          </a:extLst>
        </p:spPr>
      </p:cxnSp>
      <p:sp>
        <p:nvSpPr>
          <p:cNvPr id="79" name="Ovaal 78"/>
          <p:cNvSpPr/>
          <p:nvPr/>
        </p:nvSpPr>
        <p:spPr bwMode="auto">
          <a:xfrm>
            <a:off x="7291388" y="1924050"/>
            <a:ext cx="1260475" cy="1177925"/>
          </a:xfrm>
          <a:prstGeom prst="ellipse">
            <a:avLst/>
          </a:prstGeom>
          <a:noFill/>
          <a:ln w="28575" cap="flat" cmpd="sng" algn="ctr">
            <a:solidFill>
              <a:srgbClr val="CC0000"/>
            </a:solidFill>
            <a:prstDash val="sysDash"/>
            <a:round/>
            <a:headEnd type="none" w="med" len="med"/>
            <a:tailEnd type="none" w="med" len="med"/>
          </a:ln>
          <a:effectLst/>
        </p:spPr>
        <p:txBody>
          <a:bodyPr lIns="92071" tIns="46036" rIns="92071" bIns="46036"/>
          <a:lstStyle/>
          <a:p>
            <a:pPr eaLnBrk="0" hangingPunct="0">
              <a:defRPr/>
            </a:pPr>
            <a:endParaRPr lang="en-GB">
              <a:effectLst>
                <a:outerShdw blurRad="38100" dist="38100" dir="2700000" algn="tl">
                  <a:srgbClr val="000000">
                    <a:alpha val="43137"/>
                  </a:srgbClr>
                </a:outerShdw>
              </a:effectLst>
              <a:latin typeface="Arial" charset="0"/>
              <a:cs typeface="+mn-cs"/>
            </a:endParaRPr>
          </a:p>
        </p:txBody>
      </p:sp>
      <p:cxnSp>
        <p:nvCxnSpPr>
          <p:cNvPr id="80" name="Gebogen verbindingslijn 79"/>
          <p:cNvCxnSpPr>
            <a:cxnSpLocks noChangeShapeType="1"/>
            <a:endCxn id="79" idx="2"/>
          </p:cNvCxnSpPr>
          <p:nvPr/>
        </p:nvCxnSpPr>
        <p:spPr bwMode="auto">
          <a:xfrm flipV="1">
            <a:off x="3657600" y="2513013"/>
            <a:ext cx="3633788" cy="1720850"/>
          </a:xfrm>
          <a:prstGeom prst="bentConnector3">
            <a:avLst>
              <a:gd name="adj1" fmla="val 42991"/>
            </a:avLst>
          </a:prstGeom>
          <a:noFill/>
          <a:ln w="28575" algn="ctr">
            <a:solidFill>
              <a:srgbClr val="CC0000"/>
            </a:solidFill>
            <a:prstDash val="sysDash"/>
            <a:round/>
            <a:headEnd/>
            <a:tailEnd/>
          </a:ln>
          <a:extLst>
            <a:ext uri="{909E8E84-426E-40DD-AFC4-6F175D3DCCD1}">
              <a14:hiddenFill xmlns:a14="http://schemas.microsoft.com/office/drawing/2010/main">
                <a:noFill/>
              </a14:hiddenFill>
            </a:ext>
          </a:extLst>
        </p:spPr>
      </p:cxnSp>
      <p:cxnSp>
        <p:nvCxnSpPr>
          <p:cNvPr id="57" name="Vorm 56"/>
          <p:cNvCxnSpPr>
            <a:cxnSpLocks noChangeShapeType="1"/>
          </p:cNvCxnSpPr>
          <p:nvPr/>
        </p:nvCxnSpPr>
        <p:spPr bwMode="auto">
          <a:xfrm>
            <a:off x="3059113" y="2852738"/>
            <a:ext cx="2947987" cy="149225"/>
          </a:xfrm>
          <a:prstGeom prst="bentConnector2">
            <a:avLst/>
          </a:prstGeom>
          <a:noFill/>
          <a:ln w="28575" algn="ctr">
            <a:solidFill>
              <a:srgbClr val="CC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8747331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nodeType="clickEffect">
                                  <p:stCondLst>
                                    <p:cond delay="0"/>
                                  </p:stCondLst>
                                  <p:childTnLst>
                                    <p:set>
                                      <p:cBhvr>
                                        <p:cTn id="12" dur="1" fill="hold">
                                          <p:stCondLst>
                                            <p:cond delay="0"/>
                                          </p:stCondLst>
                                        </p:cTn>
                                        <p:tgtEl>
                                          <p:spTgt spid="57"/>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67"/>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8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9"/>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7" grpId="1" animBg="1"/>
      <p:bldP spid="69" grpId="0" animBg="1"/>
      <p:bldP spid="71" grpId="0" animBg="1"/>
      <p:bldP spid="7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0113" y="765175"/>
            <a:ext cx="7543800" cy="863600"/>
          </a:xfrm>
        </p:spPr>
        <p:txBody>
          <a:bodyPr/>
          <a:lstStyle/>
          <a:p>
            <a:pPr eaLnBrk="1" hangingPunct="1">
              <a:defRPr/>
            </a:pPr>
            <a:r>
              <a:rPr lang="nl-NL" dirty="0" smtClean="0">
                <a:effectLst/>
              </a:rPr>
              <a:t>Standards </a:t>
            </a:r>
            <a:r>
              <a:rPr lang="nl-NL" dirty="0">
                <a:effectLst/>
              </a:rPr>
              <a:t>in </a:t>
            </a:r>
            <a:r>
              <a:rPr lang="nl-NL" dirty="0" err="1">
                <a:effectLst/>
              </a:rPr>
              <a:t>the</a:t>
            </a:r>
            <a:r>
              <a:rPr lang="nl-NL" dirty="0">
                <a:effectLst/>
              </a:rPr>
              <a:t> European </a:t>
            </a:r>
            <a:r>
              <a:rPr lang="nl-NL" dirty="0" smtClean="0">
                <a:effectLst/>
              </a:rPr>
              <a:t>Approach</a:t>
            </a:r>
            <a:r>
              <a:rPr lang="nl-NL" dirty="0"/>
              <a:t/>
            </a:r>
            <a:br>
              <a:rPr lang="nl-NL" dirty="0"/>
            </a:br>
            <a:endParaRPr lang="en-GB" dirty="0"/>
          </a:p>
        </p:txBody>
      </p:sp>
      <p:sp>
        <p:nvSpPr>
          <p:cNvPr id="98307" name="Tijdelijke aanduiding voor inhoud 2"/>
          <p:cNvSpPr>
            <a:spLocks noGrp="1"/>
          </p:cNvSpPr>
          <p:nvPr>
            <p:ph idx="1"/>
          </p:nvPr>
        </p:nvSpPr>
        <p:spPr>
          <a:xfrm>
            <a:off x="539750" y="1557338"/>
            <a:ext cx="8135938" cy="4443412"/>
          </a:xfrm>
        </p:spPr>
        <p:txBody>
          <a:bodyPr/>
          <a:lstStyle/>
          <a:p>
            <a:pPr marL="0" indent="0" eaLnBrk="1" hangingPunct="1">
              <a:buFontTx/>
              <a:buNone/>
            </a:pPr>
            <a:r>
              <a:rPr lang="en-GB" altLang="en-US" dirty="0" smtClean="0"/>
              <a:t>9. Quality Assurance [ESG 1.1 &amp; part 1]</a:t>
            </a:r>
          </a:p>
          <a:p>
            <a:pPr marL="0" indent="0" eaLnBrk="1" hangingPunct="1">
              <a:buFontTx/>
              <a:buNone/>
            </a:pPr>
            <a:endParaRPr lang="en-GB" altLang="en-US" dirty="0" smtClean="0"/>
          </a:p>
          <a:p>
            <a:pPr marL="0" indent="0" eaLnBrk="1" hangingPunct="1">
              <a:buFontTx/>
              <a:buNone/>
            </a:pPr>
            <a:r>
              <a:rPr lang="en-GB" altLang="en-US" dirty="0" smtClean="0"/>
              <a:t>The cooperating institutions should apply joint internal quality assurance processes in accordance with part one of the ESG.</a:t>
            </a:r>
          </a:p>
        </p:txBody>
      </p:sp>
      <p:sp>
        <p:nvSpPr>
          <p:cNvPr id="98308" name="Tijdelijke aanduiding voor dianummer 3"/>
          <p:cNvSpPr>
            <a:spLocks noGrp="1"/>
          </p:cNvSpPr>
          <p:nvPr>
            <p:ph type="sldNum" sz="quarter" idx="4294967295"/>
          </p:nvPr>
        </p:nvSpPr>
        <p:spPr bwMode="auto">
          <a:xfrm>
            <a:off x="8358188" y="6257925"/>
            <a:ext cx="5334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bg1"/>
                </a:solidFill>
                <a:latin typeface="Arial" pitchFamily="34" charset="0"/>
                <a:cs typeface="Arial" pitchFamily="34" charset="0"/>
              </a:defRPr>
            </a:lvl1pPr>
            <a:lvl2pPr marL="742950" indent="-285750" eaLnBrk="0" hangingPunct="0">
              <a:defRPr sz="1400">
                <a:solidFill>
                  <a:schemeClr val="bg1"/>
                </a:solidFill>
                <a:latin typeface="Arial" pitchFamily="34" charset="0"/>
                <a:cs typeface="Arial" pitchFamily="34" charset="0"/>
              </a:defRPr>
            </a:lvl2pPr>
            <a:lvl3pPr marL="1143000" indent="-228600" eaLnBrk="0" hangingPunct="0">
              <a:defRPr sz="1400">
                <a:solidFill>
                  <a:schemeClr val="bg1"/>
                </a:solidFill>
                <a:latin typeface="Arial" pitchFamily="34" charset="0"/>
                <a:cs typeface="Arial" pitchFamily="34" charset="0"/>
              </a:defRPr>
            </a:lvl3pPr>
            <a:lvl4pPr marL="1600200" indent="-228600" eaLnBrk="0" hangingPunct="0">
              <a:defRPr sz="1400">
                <a:solidFill>
                  <a:schemeClr val="bg1"/>
                </a:solidFill>
                <a:latin typeface="Arial" pitchFamily="34" charset="0"/>
                <a:cs typeface="Arial" pitchFamily="34" charset="0"/>
              </a:defRPr>
            </a:lvl4pPr>
            <a:lvl5pPr marL="2057400" indent="-228600" eaLnBrk="0" hangingPunct="0">
              <a:defRPr sz="14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cs typeface="Arial" pitchFamily="34" charset="0"/>
              </a:defRPr>
            </a:lvl9pPr>
          </a:lstStyle>
          <a:p>
            <a:pPr eaLnBrk="1" hangingPunct="1"/>
            <a:fld id="{20D4C2B8-4425-4359-AD3C-B0D6F591B674}" type="slidenum">
              <a:rPr lang="nl-NL" altLang="en-US">
                <a:solidFill>
                  <a:srgbClr val="FFFFFF"/>
                </a:solidFill>
              </a:rPr>
              <a:pPr eaLnBrk="1" hangingPunct="1"/>
              <a:t>30</a:t>
            </a:fld>
            <a:endParaRPr lang="nl-NL" altLang="en-US">
              <a:solidFill>
                <a:srgbClr val="FFFFFF"/>
              </a:solidFill>
            </a:endParaRPr>
          </a:p>
        </p:txBody>
      </p:sp>
    </p:spTree>
    <p:extLst>
      <p:ext uri="{BB962C8B-B14F-4D97-AF65-F5344CB8AC3E}">
        <p14:creationId xmlns:p14="http://schemas.microsoft.com/office/powerpoint/2010/main" val="3914479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288" y="765175"/>
            <a:ext cx="8048625" cy="863600"/>
          </a:xfrm>
        </p:spPr>
        <p:txBody>
          <a:bodyPr/>
          <a:lstStyle/>
          <a:p>
            <a:pPr eaLnBrk="1" hangingPunct="1">
              <a:defRPr/>
            </a:pPr>
            <a:r>
              <a:rPr lang="nl-NL" sz="2600" dirty="0" smtClean="0">
                <a:effectLst/>
              </a:rPr>
              <a:t>The </a:t>
            </a:r>
            <a:r>
              <a:rPr lang="nl-NL" sz="2600" dirty="0">
                <a:effectLst/>
              </a:rPr>
              <a:t>procedure </a:t>
            </a:r>
            <a:r>
              <a:rPr lang="nl-NL" sz="2600" dirty="0" err="1">
                <a:effectLst/>
              </a:rPr>
              <a:t>according</a:t>
            </a:r>
            <a:r>
              <a:rPr lang="nl-NL" sz="2600" dirty="0">
                <a:effectLst/>
              </a:rPr>
              <a:t> </a:t>
            </a:r>
            <a:r>
              <a:rPr lang="nl-NL" sz="2600" dirty="0" err="1">
                <a:effectLst/>
              </a:rPr>
              <a:t>to</a:t>
            </a:r>
            <a:r>
              <a:rPr lang="nl-NL" sz="2600" dirty="0">
                <a:effectLst/>
              </a:rPr>
              <a:t> </a:t>
            </a:r>
            <a:r>
              <a:rPr lang="nl-NL" sz="2600" dirty="0" err="1">
                <a:effectLst/>
              </a:rPr>
              <a:t>the</a:t>
            </a:r>
            <a:r>
              <a:rPr lang="nl-NL" sz="2600" dirty="0">
                <a:effectLst/>
              </a:rPr>
              <a:t> European </a:t>
            </a:r>
            <a:r>
              <a:rPr lang="nl-NL" sz="2600" dirty="0" smtClean="0">
                <a:effectLst/>
              </a:rPr>
              <a:t>Approach</a:t>
            </a:r>
            <a:r>
              <a:rPr lang="nl-NL" sz="2600" dirty="0"/>
              <a:t/>
            </a:r>
            <a:br>
              <a:rPr lang="nl-NL" sz="2600" dirty="0"/>
            </a:br>
            <a:endParaRPr lang="en-GB" sz="2600" dirty="0"/>
          </a:p>
        </p:txBody>
      </p:sp>
      <p:sp>
        <p:nvSpPr>
          <p:cNvPr id="3" name="Tijdelijke aanduiding voor inhoud 2"/>
          <p:cNvSpPr>
            <a:spLocks noGrp="1"/>
          </p:cNvSpPr>
          <p:nvPr>
            <p:ph idx="1"/>
          </p:nvPr>
        </p:nvSpPr>
        <p:spPr>
          <a:xfrm>
            <a:off x="914400" y="1916113"/>
            <a:ext cx="7543800" cy="4084637"/>
          </a:xfrm>
        </p:spPr>
        <p:txBody>
          <a:bodyPr/>
          <a:lstStyle/>
          <a:p>
            <a:pPr marL="457200" indent="-457200" eaLnBrk="1" hangingPunct="1">
              <a:buFontTx/>
              <a:buAutoNum type="arabicPeriod"/>
              <a:defRPr/>
            </a:pPr>
            <a:r>
              <a:rPr lang="nl-NL" dirty="0" err="1" smtClean="0"/>
              <a:t>Self</a:t>
            </a:r>
            <a:r>
              <a:rPr lang="nl-NL" dirty="0" smtClean="0"/>
              <a:t>-Evaluation Report</a:t>
            </a:r>
          </a:p>
          <a:p>
            <a:pPr marL="457200" indent="-457200" eaLnBrk="1" hangingPunct="1">
              <a:buFontTx/>
              <a:buAutoNum type="arabicPeriod"/>
              <a:defRPr/>
            </a:pPr>
            <a:r>
              <a:rPr lang="nl-NL" dirty="0" smtClean="0"/>
              <a:t>Review Panel</a:t>
            </a:r>
          </a:p>
          <a:p>
            <a:pPr marL="457200" indent="-457200" eaLnBrk="1" hangingPunct="1">
              <a:buFontTx/>
              <a:buAutoNum type="arabicPeriod"/>
              <a:defRPr/>
            </a:pPr>
            <a:r>
              <a:rPr lang="nl-NL" dirty="0" smtClean="0"/>
              <a:t>Site </a:t>
            </a:r>
            <a:r>
              <a:rPr lang="nl-NL" dirty="0" err="1" smtClean="0"/>
              <a:t>Visit</a:t>
            </a:r>
            <a:endParaRPr lang="nl-NL" dirty="0" smtClean="0"/>
          </a:p>
          <a:p>
            <a:pPr marL="457200" indent="-457200" eaLnBrk="1" hangingPunct="1">
              <a:buFontTx/>
              <a:buAutoNum type="arabicPeriod"/>
              <a:defRPr/>
            </a:pPr>
            <a:r>
              <a:rPr lang="nl-NL" dirty="0" smtClean="0"/>
              <a:t>Review Report</a:t>
            </a:r>
          </a:p>
          <a:p>
            <a:pPr marL="457200" indent="-457200" eaLnBrk="1" hangingPunct="1">
              <a:buFontTx/>
              <a:buAutoNum type="arabicPeriod"/>
              <a:defRPr/>
            </a:pPr>
            <a:r>
              <a:rPr lang="nl-NL" dirty="0" err="1" smtClean="0"/>
              <a:t>Formal</a:t>
            </a:r>
            <a:r>
              <a:rPr lang="nl-NL" dirty="0" smtClean="0"/>
              <a:t> </a:t>
            </a:r>
            <a:r>
              <a:rPr lang="nl-NL" dirty="0" err="1" smtClean="0"/>
              <a:t>Outcomes</a:t>
            </a:r>
            <a:r>
              <a:rPr lang="nl-NL" dirty="0" smtClean="0"/>
              <a:t> </a:t>
            </a:r>
            <a:r>
              <a:rPr lang="nl-NL" dirty="0" err="1" smtClean="0"/>
              <a:t>and</a:t>
            </a:r>
            <a:r>
              <a:rPr lang="nl-NL" dirty="0" smtClean="0"/>
              <a:t> </a:t>
            </a:r>
            <a:r>
              <a:rPr lang="nl-NL" dirty="0" err="1" smtClean="0"/>
              <a:t>Decision</a:t>
            </a:r>
            <a:endParaRPr lang="nl-NL" dirty="0" smtClean="0"/>
          </a:p>
          <a:p>
            <a:pPr marL="457200" indent="-457200" eaLnBrk="1" hangingPunct="1">
              <a:buFontTx/>
              <a:buAutoNum type="arabicPeriod"/>
              <a:defRPr/>
            </a:pPr>
            <a:r>
              <a:rPr lang="nl-NL" dirty="0" err="1" smtClean="0"/>
              <a:t>Appeals</a:t>
            </a:r>
            <a:endParaRPr lang="nl-NL" dirty="0" smtClean="0"/>
          </a:p>
          <a:p>
            <a:pPr marL="457200" indent="-457200" eaLnBrk="1" hangingPunct="1">
              <a:buFontTx/>
              <a:buAutoNum type="arabicPeriod"/>
              <a:defRPr/>
            </a:pPr>
            <a:r>
              <a:rPr lang="nl-NL" dirty="0" smtClean="0"/>
              <a:t>Reporting</a:t>
            </a:r>
          </a:p>
          <a:p>
            <a:pPr marL="457200" indent="-457200" eaLnBrk="1" hangingPunct="1">
              <a:buFontTx/>
              <a:buAutoNum type="arabicPeriod"/>
              <a:defRPr/>
            </a:pPr>
            <a:r>
              <a:rPr lang="nl-NL" dirty="0" smtClean="0"/>
              <a:t>Follow-Up</a:t>
            </a:r>
          </a:p>
          <a:p>
            <a:pPr marL="457200" indent="-457200" eaLnBrk="1" hangingPunct="1">
              <a:buFontTx/>
              <a:buAutoNum type="arabicPeriod"/>
              <a:defRPr/>
            </a:pPr>
            <a:r>
              <a:rPr lang="nl-NL" dirty="0" err="1" smtClean="0"/>
              <a:t>Periodicity</a:t>
            </a:r>
            <a:endParaRPr lang="nl-NL" dirty="0" smtClean="0"/>
          </a:p>
          <a:p>
            <a:pPr eaLnBrk="1" hangingPunct="1">
              <a:defRPr/>
            </a:pPr>
            <a:endParaRPr lang="en-GB" dirty="0"/>
          </a:p>
        </p:txBody>
      </p:sp>
      <p:sp>
        <p:nvSpPr>
          <p:cNvPr id="110596" name="Tijdelijke aanduiding voor dianummer 3"/>
          <p:cNvSpPr>
            <a:spLocks noGrp="1"/>
          </p:cNvSpPr>
          <p:nvPr>
            <p:ph type="sldNum" sz="quarter" idx="4294967295"/>
          </p:nvPr>
        </p:nvSpPr>
        <p:spPr bwMode="auto">
          <a:xfrm>
            <a:off x="8358188" y="6257925"/>
            <a:ext cx="5334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bg1"/>
                </a:solidFill>
                <a:latin typeface="Arial" pitchFamily="34" charset="0"/>
                <a:cs typeface="Arial" pitchFamily="34" charset="0"/>
              </a:defRPr>
            </a:lvl1pPr>
            <a:lvl2pPr marL="742950" indent="-285750" eaLnBrk="0" hangingPunct="0">
              <a:defRPr sz="1400">
                <a:solidFill>
                  <a:schemeClr val="bg1"/>
                </a:solidFill>
                <a:latin typeface="Arial" pitchFamily="34" charset="0"/>
                <a:cs typeface="Arial" pitchFamily="34" charset="0"/>
              </a:defRPr>
            </a:lvl2pPr>
            <a:lvl3pPr marL="1143000" indent="-228600" eaLnBrk="0" hangingPunct="0">
              <a:defRPr sz="1400">
                <a:solidFill>
                  <a:schemeClr val="bg1"/>
                </a:solidFill>
                <a:latin typeface="Arial" pitchFamily="34" charset="0"/>
                <a:cs typeface="Arial" pitchFamily="34" charset="0"/>
              </a:defRPr>
            </a:lvl3pPr>
            <a:lvl4pPr marL="1600200" indent="-228600" eaLnBrk="0" hangingPunct="0">
              <a:defRPr sz="1400">
                <a:solidFill>
                  <a:schemeClr val="bg1"/>
                </a:solidFill>
                <a:latin typeface="Arial" pitchFamily="34" charset="0"/>
                <a:cs typeface="Arial" pitchFamily="34" charset="0"/>
              </a:defRPr>
            </a:lvl4pPr>
            <a:lvl5pPr marL="2057400" indent="-228600" eaLnBrk="0" hangingPunct="0">
              <a:defRPr sz="14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cs typeface="Arial" pitchFamily="34" charset="0"/>
              </a:defRPr>
            </a:lvl9pPr>
          </a:lstStyle>
          <a:p>
            <a:pPr eaLnBrk="1" hangingPunct="1"/>
            <a:fld id="{B9E3F6D2-463D-42E6-A0CC-61EC9FADB2F2}" type="slidenum">
              <a:rPr lang="nl-NL" altLang="en-US">
                <a:solidFill>
                  <a:srgbClr val="FFFFFF"/>
                </a:solidFill>
              </a:rPr>
              <a:pPr eaLnBrk="1" hangingPunct="1"/>
              <a:t>31</a:t>
            </a:fld>
            <a:endParaRPr lang="nl-NL" altLang="en-US">
              <a:solidFill>
                <a:srgbClr val="FFFFFF"/>
              </a:solidFill>
            </a:endParaRPr>
          </a:p>
        </p:txBody>
      </p:sp>
    </p:spTree>
    <p:extLst>
      <p:ext uri="{BB962C8B-B14F-4D97-AF65-F5344CB8AC3E}">
        <p14:creationId xmlns:p14="http://schemas.microsoft.com/office/powerpoint/2010/main" val="31897207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288" y="765175"/>
            <a:ext cx="8048625" cy="863600"/>
          </a:xfrm>
        </p:spPr>
        <p:txBody>
          <a:bodyPr/>
          <a:lstStyle/>
          <a:p>
            <a:pPr eaLnBrk="1" hangingPunct="1">
              <a:defRPr/>
            </a:pPr>
            <a:r>
              <a:rPr lang="nl-NL" sz="2600" dirty="0" smtClean="0">
                <a:effectLst/>
              </a:rPr>
              <a:t>The </a:t>
            </a:r>
            <a:r>
              <a:rPr lang="nl-NL" sz="2600" dirty="0">
                <a:effectLst/>
              </a:rPr>
              <a:t>procedure </a:t>
            </a:r>
            <a:r>
              <a:rPr lang="nl-NL" sz="2600" dirty="0" err="1">
                <a:effectLst/>
              </a:rPr>
              <a:t>according</a:t>
            </a:r>
            <a:r>
              <a:rPr lang="nl-NL" sz="2600" dirty="0">
                <a:effectLst/>
              </a:rPr>
              <a:t> </a:t>
            </a:r>
            <a:r>
              <a:rPr lang="nl-NL" sz="2600" dirty="0" err="1">
                <a:effectLst/>
              </a:rPr>
              <a:t>to</a:t>
            </a:r>
            <a:r>
              <a:rPr lang="nl-NL" sz="2600" dirty="0">
                <a:effectLst/>
              </a:rPr>
              <a:t> </a:t>
            </a:r>
            <a:r>
              <a:rPr lang="nl-NL" sz="2600" dirty="0" err="1">
                <a:effectLst/>
              </a:rPr>
              <a:t>the</a:t>
            </a:r>
            <a:r>
              <a:rPr lang="nl-NL" sz="2600" dirty="0">
                <a:effectLst/>
              </a:rPr>
              <a:t> European </a:t>
            </a:r>
            <a:r>
              <a:rPr lang="nl-NL" sz="2600" dirty="0" smtClean="0">
                <a:effectLst/>
              </a:rPr>
              <a:t>Approach</a:t>
            </a:r>
            <a:r>
              <a:rPr lang="nl-NL" sz="2600" dirty="0"/>
              <a:t/>
            </a:r>
            <a:br>
              <a:rPr lang="nl-NL" sz="2600" dirty="0"/>
            </a:br>
            <a:endParaRPr lang="en-GB" sz="2600" dirty="0"/>
          </a:p>
        </p:txBody>
      </p:sp>
      <p:sp>
        <p:nvSpPr>
          <p:cNvPr id="3" name="Tijdelijke aanduiding voor inhoud 2"/>
          <p:cNvSpPr>
            <a:spLocks noGrp="1"/>
          </p:cNvSpPr>
          <p:nvPr>
            <p:ph idx="1"/>
          </p:nvPr>
        </p:nvSpPr>
        <p:spPr>
          <a:xfrm>
            <a:off x="914400" y="1916113"/>
            <a:ext cx="7543800" cy="4084637"/>
          </a:xfrm>
        </p:spPr>
        <p:txBody>
          <a:bodyPr/>
          <a:lstStyle/>
          <a:p>
            <a:pPr eaLnBrk="1" hangingPunct="1">
              <a:defRPr/>
            </a:pPr>
            <a:r>
              <a:rPr lang="en-GB" dirty="0"/>
              <a:t>The cooperating institutions should jointly select a suitable EQAR-registered </a:t>
            </a:r>
            <a:r>
              <a:rPr lang="en-GB" dirty="0" smtClean="0"/>
              <a:t>quality assurance agency.</a:t>
            </a:r>
          </a:p>
          <a:p>
            <a:pPr marL="0" indent="0" eaLnBrk="1" hangingPunct="1">
              <a:buFontTx/>
              <a:buNone/>
              <a:defRPr/>
            </a:pPr>
            <a:endParaRPr lang="en-GB" dirty="0" smtClean="0"/>
          </a:p>
          <a:p>
            <a:pPr eaLnBrk="1" hangingPunct="1">
              <a:defRPr/>
            </a:pPr>
            <a:r>
              <a:rPr lang="en-GB" dirty="0" smtClean="0"/>
              <a:t>The </a:t>
            </a:r>
            <a:r>
              <a:rPr lang="en-GB" dirty="0"/>
              <a:t>agency should communicate appropriately with the </a:t>
            </a:r>
            <a:r>
              <a:rPr lang="en-GB" dirty="0" smtClean="0"/>
              <a:t>competent</a:t>
            </a:r>
            <a:r>
              <a:rPr lang="en-GB" dirty="0"/>
              <a:t> </a:t>
            </a:r>
            <a:r>
              <a:rPr lang="en-GB" dirty="0" smtClean="0"/>
              <a:t>national </a:t>
            </a:r>
            <a:r>
              <a:rPr lang="en-GB" dirty="0"/>
              <a:t>authorities of the countries in which the cooperating higher education institutions </a:t>
            </a:r>
            <a:r>
              <a:rPr lang="en-GB" dirty="0" smtClean="0"/>
              <a:t>are based</a:t>
            </a:r>
            <a:r>
              <a:rPr lang="en-GB" dirty="0"/>
              <a:t>.</a:t>
            </a:r>
          </a:p>
        </p:txBody>
      </p:sp>
      <p:sp>
        <p:nvSpPr>
          <p:cNvPr id="111620" name="Tijdelijke aanduiding voor dianummer 3"/>
          <p:cNvSpPr>
            <a:spLocks noGrp="1"/>
          </p:cNvSpPr>
          <p:nvPr>
            <p:ph type="sldNum" sz="quarter" idx="4294967295"/>
          </p:nvPr>
        </p:nvSpPr>
        <p:spPr bwMode="auto">
          <a:xfrm>
            <a:off x="8358188" y="6257925"/>
            <a:ext cx="5334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bg1"/>
                </a:solidFill>
                <a:latin typeface="Arial" pitchFamily="34" charset="0"/>
                <a:cs typeface="Arial" pitchFamily="34" charset="0"/>
              </a:defRPr>
            </a:lvl1pPr>
            <a:lvl2pPr marL="742950" indent="-285750" eaLnBrk="0" hangingPunct="0">
              <a:defRPr sz="1400">
                <a:solidFill>
                  <a:schemeClr val="bg1"/>
                </a:solidFill>
                <a:latin typeface="Arial" pitchFamily="34" charset="0"/>
                <a:cs typeface="Arial" pitchFamily="34" charset="0"/>
              </a:defRPr>
            </a:lvl2pPr>
            <a:lvl3pPr marL="1143000" indent="-228600" eaLnBrk="0" hangingPunct="0">
              <a:defRPr sz="1400">
                <a:solidFill>
                  <a:schemeClr val="bg1"/>
                </a:solidFill>
                <a:latin typeface="Arial" pitchFamily="34" charset="0"/>
                <a:cs typeface="Arial" pitchFamily="34" charset="0"/>
              </a:defRPr>
            </a:lvl3pPr>
            <a:lvl4pPr marL="1600200" indent="-228600" eaLnBrk="0" hangingPunct="0">
              <a:defRPr sz="1400">
                <a:solidFill>
                  <a:schemeClr val="bg1"/>
                </a:solidFill>
                <a:latin typeface="Arial" pitchFamily="34" charset="0"/>
                <a:cs typeface="Arial" pitchFamily="34" charset="0"/>
              </a:defRPr>
            </a:lvl4pPr>
            <a:lvl5pPr marL="2057400" indent="-228600" eaLnBrk="0" hangingPunct="0">
              <a:defRPr sz="14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cs typeface="Arial" pitchFamily="34" charset="0"/>
              </a:defRPr>
            </a:lvl9pPr>
          </a:lstStyle>
          <a:p>
            <a:pPr eaLnBrk="1" hangingPunct="1"/>
            <a:fld id="{CAE13C5C-055D-4963-AA3C-5C89EB740738}" type="slidenum">
              <a:rPr lang="nl-NL" altLang="en-US">
                <a:solidFill>
                  <a:srgbClr val="FFFFFF"/>
                </a:solidFill>
              </a:rPr>
              <a:pPr eaLnBrk="1" hangingPunct="1"/>
              <a:t>32</a:t>
            </a:fld>
            <a:endParaRPr lang="nl-NL" altLang="en-US">
              <a:solidFill>
                <a:srgbClr val="FFFFFF"/>
              </a:solidFill>
            </a:endParaRPr>
          </a:p>
        </p:txBody>
      </p:sp>
    </p:spTree>
    <p:extLst>
      <p:ext uri="{BB962C8B-B14F-4D97-AF65-F5344CB8AC3E}">
        <p14:creationId xmlns:p14="http://schemas.microsoft.com/office/powerpoint/2010/main" val="25027645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288" y="765175"/>
            <a:ext cx="8048625" cy="863600"/>
          </a:xfrm>
        </p:spPr>
        <p:txBody>
          <a:bodyPr/>
          <a:lstStyle/>
          <a:p>
            <a:pPr eaLnBrk="1" hangingPunct="1">
              <a:defRPr/>
            </a:pPr>
            <a:r>
              <a:rPr lang="nl-NL" sz="2600" dirty="0" smtClean="0">
                <a:effectLst/>
              </a:rPr>
              <a:t>The </a:t>
            </a:r>
            <a:r>
              <a:rPr lang="nl-NL" sz="2600" dirty="0">
                <a:effectLst/>
              </a:rPr>
              <a:t>procedure </a:t>
            </a:r>
            <a:r>
              <a:rPr lang="nl-NL" sz="2600" dirty="0" err="1">
                <a:effectLst/>
              </a:rPr>
              <a:t>according</a:t>
            </a:r>
            <a:r>
              <a:rPr lang="nl-NL" sz="2600" dirty="0">
                <a:effectLst/>
              </a:rPr>
              <a:t> </a:t>
            </a:r>
            <a:r>
              <a:rPr lang="nl-NL" sz="2600" dirty="0" err="1">
                <a:effectLst/>
              </a:rPr>
              <a:t>to</a:t>
            </a:r>
            <a:r>
              <a:rPr lang="nl-NL" sz="2600" dirty="0">
                <a:effectLst/>
              </a:rPr>
              <a:t> </a:t>
            </a:r>
            <a:r>
              <a:rPr lang="nl-NL" sz="2600" dirty="0" err="1">
                <a:effectLst/>
              </a:rPr>
              <a:t>the</a:t>
            </a:r>
            <a:r>
              <a:rPr lang="nl-NL" sz="2600" dirty="0">
                <a:effectLst/>
              </a:rPr>
              <a:t> European </a:t>
            </a:r>
            <a:r>
              <a:rPr lang="nl-NL" sz="2600" dirty="0" smtClean="0">
                <a:effectLst/>
              </a:rPr>
              <a:t>Approach</a:t>
            </a:r>
            <a:r>
              <a:rPr lang="nl-NL" sz="2600" dirty="0"/>
              <a:t/>
            </a:r>
            <a:br>
              <a:rPr lang="nl-NL" sz="2600" dirty="0"/>
            </a:br>
            <a:endParaRPr lang="en-GB" sz="2600" dirty="0"/>
          </a:p>
        </p:txBody>
      </p:sp>
      <p:sp>
        <p:nvSpPr>
          <p:cNvPr id="3" name="Tijdelijke aanduiding voor inhoud 2"/>
          <p:cNvSpPr>
            <a:spLocks noGrp="1"/>
          </p:cNvSpPr>
          <p:nvPr>
            <p:ph idx="1"/>
          </p:nvPr>
        </p:nvSpPr>
        <p:spPr>
          <a:xfrm>
            <a:off x="914400" y="1916113"/>
            <a:ext cx="7543800" cy="4084637"/>
          </a:xfrm>
        </p:spPr>
        <p:txBody>
          <a:bodyPr/>
          <a:lstStyle/>
          <a:p>
            <a:pPr marL="0" indent="0" eaLnBrk="1" hangingPunct="1">
              <a:buFontTx/>
              <a:buNone/>
              <a:defRPr/>
            </a:pPr>
            <a:r>
              <a:rPr lang="en-GB" b="1" dirty="0"/>
              <a:t>1. Self-Evaluation Report [ESG 2.3]</a:t>
            </a:r>
          </a:p>
          <a:p>
            <a:pPr eaLnBrk="1" hangingPunct="1">
              <a:defRPr/>
            </a:pPr>
            <a:r>
              <a:rPr lang="en-GB" dirty="0"/>
              <a:t>J</a:t>
            </a:r>
            <a:r>
              <a:rPr lang="en-GB" dirty="0" smtClean="0"/>
              <a:t>ointly </a:t>
            </a:r>
            <a:r>
              <a:rPr lang="en-GB" dirty="0"/>
              <a:t>submitted by the cooperating </a:t>
            </a:r>
            <a:r>
              <a:rPr lang="en-GB" dirty="0" smtClean="0"/>
              <a:t>HEIs. </a:t>
            </a:r>
          </a:p>
          <a:p>
            <a:pPr eaLnBrk="1" hangingPunct="1">
              <a:defRPr/>
            </a:pPr>
            <a:r>
              <a:rPr lang="en-GB" dirty="0"/>
              <a:t>S</a:t>
            </a:r>
            <a:r>
              <a:rPr lang="en-GB" dirty="0" smtClean="0"/>
              <a:t>hould contain comprehensive </a:t>
            </a:r>
            <a:r>
              <a:rPr lang="en-GB" dirty="0"/>
              <a:t>information that demonstrates the compliance of the programme with </a:t>
            </a:r>
            <a:r>
              <a:rPr lang="en-GB" dirty="0" smtClean="0"/>
              <a:t>the Standards.</a:t>
            </a:r>
            <a:endParaRPr lang="en-GB" dirty="0"/>
          </a:p>
          <a:p>
            <a:pPr eaLnBrk="1" hangingPunct="1">
              <a:defRPr/>
            </a:pPr>
            <a:r>
              <a:rPr lang="en-GB" dirty="0"/>
              <a:t>N</a:t>
            </a:r>
            <a:r>
              <a:rPr lang="en-GB" dirty="0" smtClean="0"/>
              <a:t>ecessary </a:t>
            </a:r>
            <a:r>
              <a:rPr lang="en-GB" dirty="0"/>
              <a:t>information about the respective </a:t>
            </a:r>
            <a:r>
              <a:rPr lang="en-GB" dirty="0" smtClean="0"/>
              <a:t>national frameworks </a:t>
            </a:r>
            <a:r>
              <a:rPr lang="en-GB" dirty="0"/>
              <a:t>of the cooperating </a:t>
            </a:r>
            <a:r>
              <a:rPr lang="en-GB" dirty="0" smtClean="0"/>
              <a:t>HEIs to understand </a:t>
            </a:r>
            <a:r>
              <a:rPr lang="en-GB" dirty="0"/>
              <a:t>the </a:t>
            </a:r>
            <a:r>
              <a:rPr lang="en-GB" dirty="0" smtClean="0"/>
              <a:t>context/national positioning </a:t>
            </a:r>
            <a:r>
              <a:rPr lang="en-GB" dirty="0"/>
              <a:t>of the </a:t>
            </a:r>
            <a:r>
              <a:rPr lang="en-GB" dirty="0" smtClean="0"/>
              <a:t>programme</a:t>
            </a:r>
          </a:p>
          <a:p>
            <a:pPr eaLnBrk="1" hangingPunct="1">
              <a:defRPr/>
            </a:pPr>
            <a:r>
              <a:rPr lang="en-GB" dirty="0"/>
              <a:t>F</a:t>
            </a:r>
            <a:r>
              <a:rPr lang="en-GB" dirty="0" smtClean="0"/>
              <a:t>ocus </a:t>
            </a:r>
            <a:r>
              <a:rPr lang="en-GB" dirty="0"/>
              <a:t>explicitly on the distinctive feature of the joint programme as a </a:t>
            </a:r>
            <a:r>
              <a:rPr lang="en-GB" dirty="0" smtClean="0"/>
              <a:t>joint endeavour </a:t>
            </a:r>
            <a:r>
              <a:rPr lang="en-GB" dirty="0"/>
              <a:t>of </a:t>
            </a:r>
            <a:r>
              <a:rPr lang="en-GB" dirty="0" smtClean="0"/>
              <a:t>HEIs from </a:t>
            </a:r>
            <a:r>
              <a:rPr lang="en-GB" dirty="0"/>
              <a:t>more than one national higher </a:t>
            </a:r>
            <a:r>
              <a:rPr lang="en-GB" dirty="0" smtClean="0"/>
              <a:t>education system</a:t>
            </a:r>
            <a:r>
              <a:rPr lang="en-GB" dirty="0"/>
              <a:t>.</a:t>
            </a:r>
          </a:p>
        </p:txBody>
      </p:sp>
      <p:sp>
        <p:nvSpPr>
          <p:cNvPr id="112644" name="Tijdelijke aanduiding voor dianummer 3"/>
          <p:cNvSpPr>
            <a:spLocks noGrp="1"/>
          </p:cNvSpPr>
          <p:nvPr>
            <p:ph type="sldNum" sz="quarter" idx="4294967295"/>
          </p:nvPr>
        </p:nvSpPr>
        <p:spPr bwMode="auto">
          <a:xfrm>
            <a:off x="8358188" y="6257925"/>
            <a:ext cx="5334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bg1"/>
                </a:solidFill>
                <a:latin typeface="Arial" pitchFamily="34" charset="0"/>
                <a:cs typeface="Arial" pitchFamily="34" charset="0"/>
              </a:defRPr>
            </a:lvl1pPr>
            <a:lvl2pPr marL="742950" indent="-285750" eaLnBrk="0" hangingPunct="0">
              <a:defRPr sz="1400">
                <a:solidFill>
                  <a:schemeClr val="bg1"/>
                </a:solidFill>
                <a:latin typeface="Arial" pitchFamily="34" charset="0"/>
                <a:cs typeface="Arial" pitchFamily="34" charset="0"/>
              </a:defRPr>
            </a:lvl2pPr>
            <a:lvl3pPr marL="1143000" indent="-228600" eaLnBrk="0" hangingPunct="0">
              <a:defRPr sz="1400">
                <a:solidFill>
                  <a:schemeClr val="bg1"/>
                </a:solidFill>
                <a:latin typeface="Arial" pitchFamily="34" charset="0"/>
                <a:cs typeface="Arial" pitchFamily="34" charset="0"/>
              </a:defRPr>
            </a:lvl3pPr>
            <a:lvl4pPr marL="1600200" indent="-228600" eaLnBrk="0" hangingPunct="0">
              <a:defRPr sz="1400">
                <a:solidFill>
                  <a:schemeClr val="bg1"/>
                </a:solidFill>
                <a:latin typeface="Arial" pitchFamily="34" charset="0"/>
                <a:cs typeface="Arial" pitchFamily="34" charset="0"/>
              </a:defRPr>
            </a:lvl4pPr>
            <a:lvl5pPr marL="2057400" indent="-228600" eaLnBrk="0" hangingPunct="0">
              <a:defRPr sz="14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cs typeface="Arial" pitchFamily="34" charset="0"/>
              </a:defRPr>
            </a:lvl9pPr>
          </a:lstStyle>
          <a:p>
            <a:pPr eaLnBrk="1" hangingPunct="1"/>
            <a:fld id="{EBC58A18-D6E0-4147-877D-86B71351A188}" type="slidenum">
              <a:rPr lang="nl-NL" altLang="en-US">
                <a:solidFill>
                  <a:srgbClr val="FFFFFF"/>
                </a:solidFill>
              </a:rPr>
              <a:pPr eaLnBrk="1" hangingPunct="1"/>
              <a:t>33</a:t>
            </a:fld>
            <a:endParaRPr lang="nl-NL" altLang="en-US">
              <a:solidFill>
                <a:srgbClr val="FFFFFF"/>
              </a:solidFill>
            </a:endParaRPr>
          </a:p>
        </p:txBody>
      </p:sp>
    </p:spTree>
    <p:extLst>
      <p:ext uri="{BB962C8B-B14F-4D97-AF65-F5344CB8AC3E}">
        <p14:creationId xmlns:p14="http://schemas.microsoft.com/office/powerpoint/2010/main" val="15314938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288" y="765175"/>
            <a:ext cx="8048625" cy="863600"/>
          </a:xfrm>
        </p:spPr>
        <p:txBody>
          <a:bodyPr/>
          <a:lstStyle/>
          <a:p>
            <a:pPr eaLnBrk="1" hangingPunct="1">
              <a:defRPr/>
            </a:pPr>
            <a:r>
              <a:rPr lang="nl-NL" sz="2600" dirty="0" smtClean="0">
                <a:effectLst/>
              </a:rPr>
              <a:t>The </a:t>
            </a:r>
            <a:r>
              <a:rPr lang="nl-NL" sz="2600" dirty="0">
                <a:effectLst/>
              </a:rPr>
              <a:t>procedure </a:t>
            </a:r>
            <a:r>
              <a:rPr lang="nl-NL" sz="2600" dirty="0" err="1">
                <a:effectLst/>
              </a:rPr>
              <a:t>according</a:t>
            </a:r>
            <a:r>
              <a:rPr lang="nl-NL" sz="2600" dirty="0">
                <a:effectLst/>
              </a:rPr>
              <a:t> </a:t>
            </a:r>
            <a:r>
              <a:rPr lang="nl-NL" sz="2600" dirty="0" err="1">
                <a:effectLst/>
              </a:rPr>
              <a:t>to</a:t>
            </a:r>
            <a:r>
              <a:rPr lang="nl-NL" sz="2600" dirty="0">
                <a:effectLst/>
              </a:rPr>
              <a:t> </a:t>
            </a:r>
            <a:r>
              <a:rPr lang="nl-NL" sz="2600" dirty="0" err="1">
                <a:effectLst/>
              </a:rPr>
              <a:t>the</a:t>
            </a:r>
            <a:r>
              <a:rPr lang="nl-NL" sz="2600" dirty="0">
                <a:effectLst/>
              </a:rPr>
              <a:t> European </a:t>
            </a:r>
            <a:r>
              <a:rPr lang="nl-NL" sz="2600" dirty="0" smtClean="0">
                <a:effectLst/>
              </a:rPr>
              <a:t>Approach</a:t>
            </a:r>
            <a:r>
              <a:rPr lang="nl-NL" sz="2600" dirty="0"/>
              <a:t/>
            </a:r>
            <a:br>
              <a:rPr lang="nl-NL" sz="2600" dirty="0"/>
            </a:br>
            <a:endParaRPr lang="en-GB" sz="2600" dirty="0"/>
          </a:p>
        </p:txBody>
      </p:sp>
      <p:sp>
        <p:nvSpPr>
          <p:cNvPr id="3" name="Tijdelijke aanduiding voor inhoud 2"/>
          <p:cNvSpPr>
            <a:spLocks noGrp="1"/>
          </p:cNvSpPr>
          <p:nvPr>
            <p:ph idx="1"/>
          </p:nvPr>
        </p:nvSpPr>
        <p:spPr>
          <a:xfrm>
            <a:off x="914400" y="1628775"/>
            <a:ext cx="7543800" cy="4371975"/>
          </a:xfrm>
        </p:spPr>
        <p:txBody>
          <a:bodyPr/>
          <a:lstStyle/>
          <a:p>
            <a:pPr marL="0" indent="0" eaLnBrk="1" hangingPunct="1">
              <a:buFontTx/>
              <a:buNone/>
              <a:defRPr/>
            </a:pPr>
            <a:r>
              <a:rPr lang="en-GB" b="1" dirty="0" smtClean="0"/>
              <a:t>2</a:t>
            </a:r>
            <a:r>
              <a:rPr lang="en-GB" b="1" dirty="0"/>
              <a:t>. Review Panel [ESG 2.3 &amp; 2.4]</a:t>
            </a:r>
          </a:p>
          <a:p>
            <a:pPr eaLnBrk="1" hangingPunct="1">
              <a:defRPr/>
            </a:pPr>
            <a:r>
              <a:rPr lang="en-GB" dirty="0"/>
              <a:t>A</a:t>
            </a:r>
            <a:r>
              <a:rPr lang="en-GB" dirty="0" smtClean="0"/>
              <a:t>t </a:t>
            </a:r>
            <a:r>
              <a:rPr lang="en-GB" dirty="0"/>
              <a:t>least </a:t>
            </a:r>
            <a:r>
              <a:rPr lang="en-GB" dirty="0" smtClean="0"/>
              <a:t>4 panel members; expertise </a:t>
            </a:r>
            <a:r>
              <a:rPr lang="en-GB" dirty="0"/>
              <a:t>in </a:t>
            </a:r>
            <a:r>
              <a:rPr lang="en-GB" dirty="0" smtClean="0"/>
              <a:t>relevant </a:t>
            </a:r>
            <a:r>
              <a:rPr lang="en-GB" dirty="0"/>
              <a:t>subject(s</a:t>
            </a:r>
            <a:r>
              <a:rPr lang="en-GB" dirty="0" smtClean="0"/>
              <a:t>), </a:t>
            </a:r>
            <a:r>
              <a:rPr lang="en-GB" dirty="0"/>
              <a:t>including </a:t>
            </a:r>
            <a:r>
              <a:rPr lang="en-GB" dirty="0" smtClean="0"/>
              <a:t>labour market, QA expertise</a:t>
            </a:r>
            <a:endParaRPr lang="en-GB" dirty="0"/>
          </a:p>
          <a:p>
            <a:pPr eaLnBrk="1" hangingPunct="1">
              <a:defRPr/>
            </a:pPr>
            <a:r>
              <a:rPr lang="en-GB" dirty="0"/>
              <a:t>I</a:t>
            </a:r>
            <a:r>
              <a:rPr lang="en-GB" dirty="0" smtClean="0"/>
              <a:t>nternational </a:t>
            </a:r>
            <a:r>
              <a:rPr lang="en-GB" dirty="0"/>
              <a:t>expertise and </a:t>
            </a:r>
            <a:r>
              <a:rPr lang="en-GB" dirty="0" smtClean="0"/>
              <a:t>experience. Collectively, knowledge </a:t>
            </a:r>
            <a:r>
              <a:rPr lang="en-GB" dirty="0"/>
              <a:t>of the HE systems of the HEIs involved and the language(s) of </a:t>
            </a:r>
            <a:r>
              <a:rPr lang="en-GB" dirty="0" smtClean="0"/>
              <a:t>instruction. At </a:t>
            </a:r>
            <a:r>
              <a:rPr lang="en-GB" dirty="0"/>
              <a:t>least </a:t>
            </a:r>
            <a:r>
              <a:rPr lang="en-GB" dirty="0" smtClean="0"/>
              <a:t>2 countries </a:t>
            </a:r>
            <a:r>
              <a:rPr lang="en-GB" dirty="0"/>
              <a:t>involved in the consortium</a:t>
            </a:r>
          </a:p>
          <a:p>
            <a:pPr eaLnBrk="1" hangingPunct="1">
              <a:defRPr/>
            </a:pPr>
            <a:r>
              <a:rPr lang="en-GB" dirty="0"/>
              <a:t>A</a:t>
            </a:r>
            <a:r>
              <a:rPr lang="en-GB" dirty="0" smtClean="0"/>
              <a:t>t </a:t>
            </a:r>
            <a:r>
              <a:rPr lang="en-GB" dirty="0"/>
              <a:t>least one student.</a:t>
            </a:r>
          </a:p>
          <a:p>
            <a:pPr eaLnBrk="1" hangingPunct="1">
              <a:defRPr/>
            </a:pPr>
            <a:r>
              <a:rPr lang="en-GB" dirty="0"/>
              <a:t>I</a:t>
            </a:r>
            <a:r>
              <a:rPr lang="en-GB" dirty="0" smtClean="0"/>
              <a:t>mpartiality and fairness; HEIs may</a:t>
            </a:r>
            <a:r>
              <a:rPr lang="en-GB" dirty="0"/>
              <a:t> </a:t>
            </a:r>
            <a:r>
              <a:rPr lang="en-GB" dirty="0" smtClean="0"/>
              <a:t>object </a:t>
            </a:r>
            <a:r>
              <a:rPr lang="en-GB" dirty="0"/>
              <a:t>against a panel member, </a:t>
            </a:r>
            <a:r>
              <a:rPr lang="en-GB" dirty="0" smtClean="0"/>
              <a:t>but have no veto right</a:t>
            </a:r>
            <a:endParaRPr lang="en-GB" dirty="0"/>
          </a:p>
          <a:p>
            <a:pPr eaLnBrk="1" hangingPunct="1">
              <a:defRPr/>
            </a:pPr>
            <a:r>
              <a:rPr lang="en-GB" dirty="0"/>
              <a:t>The agency should brief the experts on </a:t>
            </a:r>
            <a:r>
              <a:rPr lang="en-GB" dirty="0" smtClean="0"/>
              <a:t>review </a:t>
            </a:r>
            <a:r>
              <a:rPr lang="en-GB" dirty="0"/>
              <a:t>activity, </a:t>
            </a:r>
            <a:r>
              <a:rPr lang="en-GB" dirty="0" smtClean="0"/>
              <a:t>role</a:t>
            </a:r>
            <a:r>
              <a:rPr lang="en-GB" dirty="0"/>
              <a:t>, </a:t>
            </a:r>
            <a:r>
              <a:rPr lang="en-GB" dirty="0" smtClean="0"/>
              <a:t>specifics of a joint </a:t>
            </a:r>
            <a:r>
              <a:rPr lang="en-GB" dirty="0"/>
              <a:t>programme</a:t>
            </a:r>
            <a:r>
              <a:rPr lang="en-GB" dirty="0" smtClean="0"/>
              <a:t>.</a:t>
            </a:r>
            <a:endParaRPr lang="en-GB" dirty="0"/>
          </a:p>
        </p:txBody>
      </p:sp>
      <p:sp>
        <p:nvSpPr>
          <p:cNvPr id="113668" name="Tijdelijke aanduiding voor dianummer 3"/>
          <p:cNvSpPr>
            <a:spLocks noGrp="1"/>
          </p:cNvSpPr>
          <p:nvPr>
            <p:ph type="sldNum" sz="quarter" idx="4294967295"/>
          </p:nvPr>
        </p:nvSpPr>
        <p:spPr bwMode="auto">
          <a:xfrm>
            <a:off x="8358188" y="6257925"/>
            <a:ext cx="5334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bg1"/>
                </a:solidFill>
                <a:latin typeface="Arial" pitchFamily="34" charset="0"/>
                <a:cs typeface="Arial" pitchFamily="34" charset="0"/>
              </a:defRPr>
            </a:lvl1pPr>
            <a:lvl2pPr marL="742950" indent="-285750" eaLnBrk="0" hangingPunct="0">
              <a:defRPr sz="1400">
                <a:solidFill>
                  <a:schemeClr val="bg1"/>
                </a:solidFill>
                <a:latin typeface="Arial" pitchFamily="34" charset="0"/>
                <a:cs typeface="Arial" pitchFamily="34" charset="0"/>
              </a:defRPr>
            </a:lvl2pPr>
            <a:lvl3pPr marL="1143000" indent="-228600" eaLnBrk="0" hangingPunct="0">
              <a:defRPr sz="1400">
                <a:solidFill>
                  <a:schemeClr val="bg1"/>
                </a:solidFill>
                <a:latin typeface="Arial" pitchFamily="34" charset="0"/>
                <a:cs typeface="Arial" pitchFamily="34" charset="0"/>
              </a:defRPr>
            </a:lvl3pPr>
            <a:lvl4pPr marL="1600200" indent="-228600" eaLnBrk="0" hangingPunct="0">
              <a:defRPr sz="1400">
                <a:solidFill>
                  <a:schemeClr val="bg1"/>
                </a:solidFill>
                <a:latin typeface="Arial" pitchFamily="34" charset="0"/>
                <a:cs typeface="Arial" pitchFamily="34" charset="0"/>
              </a:defRPr>
            </a:lvl4pPr>
            <a:lvl5pPr marL="2057400" indent="-228600" eaLnBrk="0" hangingPunct="0">
              <a:defRPr sz="14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cs typeface="Arial" pitchFamily="34" charset="0"/>
              </a:defRPr>
            </a:lvl9pPr>
          </a:lstStyle>
          <a:p>
            <a:pPr eaLnBrk="1" hangingPunct="1"/>
            <a:fld id="{CE485FEB-CEFB-4371-8AAB-77EA23D8F029}" type="slidenum">
              <a:rPr lang="nl-NL" altLang="en-US">
                <a:solidFill>
                  <a:srgbClr val="FFFFFF"/>
                </a:solidFill>
              </a:rPr>
              <a:pPr eaLnBrk="1" hangingPunct="1"/>
              <a:t>34</a:t>
            </a:fld>
            <a:endParaRPr lang="nl-NL" altLang="en-US">
              <a:solidFill>
                <a:srgbClr val="FFFFFF"/>
              </a:solidFill>
            </a:endParaRPr>
          </a:p>
        </p:txBody>
      </p:sp>
    </p:spTree>
    <p:extLst>
      <p:ext uri="{BB962C8B-B14F-4D97-AF65-F5344CB8AC3E}">
        <p14:creationId xmlns:p14="http://schemas.microsoft.com/office/powerpoint/2010/main" val="21091574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288" y="765175"/>
            <a:ext cx="8048625" cy="863600"/>
          </a:xfrm>
        </p:spPr>
        <p:txBody>
          <a:bodyPr/>
          <a:lstStyle/>
          <a:p>
            <a:pPr eaLnBrk="1" hangingPunct="1">
              <a:defRPr/>
            </a:pPr>
            <a:r>
              <a:rPr lang="nl-NL" sz="2600" dirty="0" smtClean="0">
                <a:effectLst/>
              </a:rPr>
              <a:t>The </a:t>
            </a:r>
            <a:r>
              <a:rPr lang="nl-NL" sz="2600" dirty="0">
                <a:effectLst/>
              </a:rPr>
              <a:t>procedure </a:t>
            </a:r>
            <a:r>
              <a:rPr lang="nl-NL" sz="2600" dirty="0" err="1">
                <a:effectLst/>
              </a:rPr>
              <a:t>according</a:t>
            </a:r>
            <a:r>
              <a:rPr lang="nl-NL" sz="2600" dirty="0">
                <a:effectLst/>
              </a:rPr>
              <a:t> </a:t>
            </a:r>
            <a:r>
              <a:rPr lang="nl-NL" sz="2600" dirty="0" err="1">
                <a:effectLst/>
              </a:rPr>
              <a:t>to</a:t>
            </a:r>
            <a:r>
              <a:rPr lang="nl-NL" sz="2600" dirty="0">
                <a:effectLst/>
              </a:rPr>
              <a:t> </a:t>
            </a:r>
            <a:r>
              <a:rPr lang="nl-NL" sz="2600" dirty="0" err="1">
                <a:effectLst/>
              </a:rPr>
              <a:t>the</a:t>
            </a:r>
            <a:r>
              <a:rPr lang="nl-NL" sz="2600" dirty="0">
                <a:effectLst/>
              </a:rPr>
              <a:t> European </a:t>
            </a:r>
            <a:r>
              <a:rPr lang="nl-NL" sz="2600" dirty="0" smtClean="0">
                <a:effectLst/>
              </a:rPr>
              <a:t>Approach</a:t>
            </a:r>
            <a:r>
              <a:rPr lang="nl-NL" sz="2600" dirty="0"/>
              <a:t/>
            </a:r>
            <a:br>
              <a:rPr lang="nl-NL" sz="2600" dirty="0"/>
            </a:br>
            <a:endParaRPr lang="en-GB" sz="2600" dirty="0"/>
          </a:p>
        </p:txBody>
      </p:sp>
      <p:sp>
        <p:nvSpPr>
          <p:cNvPr id="3" name="Tijdelijke aanduiding voor inhoud 2"/>
          <p:cNvSpPr>
            <a:spLocks noGrp="1"/>
          </p:cNvSpPr>
          <p:nvPr>
            <p:ph idx="1"/>
          </p:nvPr>
        </p:nvSpPr>
        <p:spPr>
          <a:xfrm>
            <a:off x="914400" y="1628775"/>
            <a:ext cx="7543800" cy="4371975"/>
          </a:xfrm>
        </p:spPr>
        <p:txBody>
          <a:bodyPr/>
          <a:lstStyle/>
          <a:p>
            <a:pPr marL="0" indent="0" eaLnBrk="1" hangingPunct="1">
              <a:buFontTx/>
              <a:buNone/>
              <a:defRPr/>
            </a:pPr>
            <a:r>
              <a:rPr lang="en-GB" b="1" dirty="0"/>
              <a:t>3. Site Visit [ESG 2.3</a:t>
            </a:r>
            <a:r>
              <a:rPr lang="en-GB" b="1" dirty="0" smtClean="0"/>
              <a:t>]</a:t>
            </a:r>
          </a:p>
          <a:p>
            <a:pPr eaLnBrk="1" hangingPunct="1">
              <a:defRPr/>
            </a:pPr>
            <a:r>
              <a:rPr lang="en-GB" dirty="0"/>
              <a:t>S</a:t>
            </a:r>
            <a:r>
              <a:rPr lang="en-GB" dirty="0" smtClean="0"/>
              <a:t>hould </a:t>
            </a:r>
            <a:r>
              <a:rPr lang="en-GB" dirty="0"/>
              <a:t>enable the review panel to discuss the joint programme based on </a:t>
            </a:r>
            <a:r>
              <a:rPr lang="en-GB" dirty="0" smtClean="0"/>
              <a:t>SER and </a:t>
            </a:r>
            <a:r>
              <a:rPr lang="en-GB" dirty="0"/>
              <a:t>assess whether the programme complies with the </a:t>
            </a:r>
            <a:r>
              <a:rPr lang="en-GB" dirty="0" smtClean="0"/>
              <a:t>Standards</a:t>
            </a:r>
            <a:endParaRPr lang="en-GB" dirty="0"/>
          </a:p>
          <a:p>
            <a:pPr eaLnBrk="1" hangingPunct="1">
              <a:defRPr/>
            </a:pPr>
            <a:r>
              <a:rPr lang="en-GB" dirty="0"/>
              <a:t>The site visit should therefore include discussions with representatives of all </a:t>
            </a:r>
            <a:r>
              <a:rPr lang="en-GB" dirty="0" smtClean="0"/>
              <a:t>HEIs; management HEIs and JP, staff, students</a:t>
            </a:r>
            <a:r>
              <a:rPr lang="en-GB" dirty="0"/>
              <a:t>, </a:t>
            </a:r>
            <a:r>
              <a:rPr lang="en-GB" dirty="0" smtClean="0"/>
              <a:t>alumni, professional </a:t>
            </a:r>
            <a:r>
              <a:rPr lang="en-GB" dirty="0"/>
              <a:t>field.</a:t>
            </a:r>
          </a:p>
          <a:p>
            <a:pPr eaLnBrk="1" hangingPunct="1">
              <a:defRPr/>
            </a:pPr>
            <a:r>
              <a:rPr lang="en-GB" dirty="0"/>
              <a:t>Although the site visit should normally be restricted to one location, the provision at </a:t>
            </a:r>
            <a:r>
              <a:rPr lang="en-GB" dirty="0" smtClean="0"/>
              <a:t>all locations </a:t>
            </a:r>
            <a:r>
              <a:rPr lang="en-GB" dirty="0"/>
              <a:t>has to be taken into account.</a:t>
            </a:r>
            <a:endParaRPr lang="en-GB" b="1" dirty="0"/>
          </a:p>
        </p:txBody>
      </p:sp>
      <p:sp>
        <p:nvSpPr>
          <p:cNvPr id="114692" name="Tijdelijke aanduiding voor dianummer 3"/>
          <p:cNvSpPr>
            <a:spLocks noGrp="1"/>
          </p:cNvSpPr>
          <p:nvPr>
            <p:ph type="sldNum" sz="quarter" idx="4294967295"/>
          </p:nvPr>
        </p:nvSpPr>
        <p:spPr bwMode="auto">
          <a:xfrm>
            <a:off x="8358188" y="6257925"/>
            <a:ext cx="5334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bg1"/>
                </a:solidFill>
                <a:latin typeface="Arial" pitchFamily="34" charset="0"/>
                <a:cs typeface="Arial" pitchFamily="34" charset="0"/>
              </a:defRPr>
            </a:lvl1pPr>
            <a:lvl2pPr marL="742950" indent="-285750" eaLnBrk="0" hangingPunct="0">
              <a:defRPr sz="1400">
                <a:solidFill>
                  <a:schemeClr val="bg1"/>
                </a:solidFill>
                <a:latin typeface="Arial" pitchFamily="34" charset="0"/>
                <a:cs typeface="Arial" pitchFamily="34" charset="0"/>
              </a:defRPr>
            </a:lvl2pPr>
            <a:lvl3pPr marL="1143000" indent="-228600" eaLnBrk="0" hangingPunct="0">
              <a:defRPr sz="1400">
                <a:solidFill>
                  <a:schemeClr val="bg1"/>
                </a:solidFill>
                <a:latin typeface="Arial" pitchFamily="34" charset="0"/>
                <a:cs typeface="Arial" pitchFamily="34" charset="0"/>
              </a:defRPr>
            </a:lvl3pPr>
            <a:lvl4pPr marL="1600200" indent="-228600" eaLnBrk="0" hangingPunct="0">
              <a:defRPr sz="1400">
                <a:solidFill>
                  <a:schemeClr val="bg1"/>
                </a:solidFill>
                <a:latin typeface="Arial" pitchFamily="34" charset="0"/>
                <a:cs typeface="Arial" pitchFamily="34" charset="0"/>
              </a:defRPr>
            </a:lvl4pPr>
            <a:lvl5pPr marL="2057400" indent="-228600" eaLnBrk="0" hangingPunct="0">
              <a:defRPr sz="14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cs typeface="Arial" pitchFamily="34" charset="0"/>
              </a:defRPr>
            </a:lvl9pPr>
          </a:lstStyle>
          <a:p>
            <a:pPr eaLnBrk="1" hangingPunct="1"/>
            <a:fld id="{E41270AC-BAC6-467C-9AC1-DA00DBE3ECC6}" type="slidenum">
              <a:rPr lang="nl-NL" altLang="en-US">
                <a:solidFill>
                  <a:srgbClr val="FFFFFF"/>
                </a:solidFill>
              </a:rPr>
              <a:pPr eaLnBrk="1" hangingPunct="1"/>
              <a:t>35</a:t>
            </a:fld>
            <a:endParaRPr lang="nl-NL" altLang="en-US">
              <a:solidFill>
                <a:srgbClr val="FFFFFF"/>
              </a:solidFill>
            </a:endParaRPr>
          </a:p>
        </p:txBody>
      </p:sp>
    </p:spTree>
    <p:extLst>
      <p:ext uri="{BB962C8B-B14F-4D97-AF65-F5344CB8AC3E}">
        <p14:creationId xmlns:p14="http://schemas.microsoft.com/office/powerpoint/2010/main" val="27067060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288" y="765175"/>
            <a:ext cx="8048625" cy="863600"/>
          </a:xfrm>
        </p:spPr>
        <p:txBody>
          <a:bodyPr/>
          <a:lstStyle/>
          <a:p>
            <a:pPr eaLnBrk="1" hangingPunct="1">
              <a:defRPr/>
            </a:pPr>
            <a:r>
              <a:rPr lang="nl-NL" sz="2600" dirty="0" smtClean="0">
                <a:effectLst/>
              </a:rPr>
              <a:t>The </a:t>
            </a:r>
            <a:r>
              <a:rPr lang="nl-NL" sz="2600" dirty="0">
                <a:effectLst/>
              </a:rPr>
              <a:t>procedure </a:t>
            </a:r>
            <a:r>
              <a:rPr lang="nl-NL" sz="2600" dirty="0" err="1">
                <a:effectLst/>
              </a:rPr>
              <a:t>according</a:t>
            </a:r>
            <a:r>
              <a:rPr lang="nl-NL" sz="2600" dirty="0">
                <a:effectLst/>
              </a:rPr>
              <a:t> </a:t>
            </a:r>
            <a:r>
              <a:rPr lang="nl-NL" sz="2600" dirty="0" err="1">
                <a:effectLst/>
              </a:rPr>
              <a:t>to</a:t>
            </a:r>
            <a:r>
              <a:rPr lang="nl-NL" sz="2600" dirty="0">
                <a:effectLst/>
              </a:rPr>
              <a:t> </a:t>
            </a:r>
            <a:r>
              <a:rPr lang="nl-NL" sz="2600" dirty="0" err="1">
                <a:effectLst/>
              </a:rPr>
              <a:t>the</a:t>
            </a:r>
            <a:r>
              <a:rPr lang="nl-NL" sz="2600" dirty="0">
                <a:effectLst/>
              </a:rPr>
              <a:t> European </a:t>
            </a:r>
            <a:r>
              <a:rPr lang="nl-NL" sz="2600" dirty="0" smtClean="0">
                <a:effectLst/>
              </a:rPr>
              <a:t>Approach</a:t>
            </a:r>
            <a:r>
              <a:rPr lang="nl-NL" sz="2600" dirty="0"/>
              <a:t/>
            </a:r>
            <a:br>
              <a:rPr lang="nl-NL" sz="2600" dirty="0"/>
            </a:br>
            <a:endParaRPr lang="en-GB" sz="2600" dirty="0"/>
          </a:p>
        </p:txBody>
      </p:sp>
      <p:sp>
        <p:nvSpPr>
          <p:cNvPr id="3" name="Tijdelijke aanduiding voor inhoud 2"/>
          <p:cNvSpPr>
            <a:spLocks noGrp="1"/>
          </p:cNvSpPr>
          <p:nvPr>
            <p:ph idx="1"/>
          </p:nvPr>
        </p:nvSpPr>
        <p:spPr>
          <a:xfrm>
            <a:off x="914400" y="1628775"/>
            <a:ext cx="7543800" cy="4371975"/>
          </a:xfrm>
        </p:spPr>
        <p:txBody>
          <a:bodyPr/>
          <a:lstStyle/>
          <a:p>
            <a:pPr marL="0" indent="0" eaLnBrk="1" hangingPunct="1">
              <a:buFontTx/>
              <a:buNone/>
              <a:defRPr/>
            </a:pPr>
            <a:r>
              <a:rPr lang="en-GB" b="1" dirty="0" smtClean="0"/>
              <a:t>4</a:t>
            </a:r>
            <a:r>
              <a:rPr lang="en-GB" b="1" dirty="0"/>
              <a:t>. Review Report [ESG 2.3 &amp; 2.6]</a:t>
            </a:r>
          </a:p>
          <a:p>
            <a:pPr eaLnBrk="1" hangingPunct="1">
              <a:defRPr/>
            </a:pPr>
            <a:r>
              <a:rPr lang="en-GB" dirty="0" smtClean="0"/>
              <a:t>Should contain evidence</a:t>
            </a:r>
            <a:r>
              <a:rPr lang="en-GB" dirty="0"/>
              <a:t>, analysis </a:t>
            </a:r>
            <a:r>
              <a:rPr lang="en-GB" dirty="0" smtClean="0"/>
              <a:t>and conclusions </a:t>
            </a:r>
            <a:r>
              <a:rPr lang="en-GB" dirty="0"/>
              <a:t>with regard to the </a:t>
            </a:r>
            <a:r>
              <a:rPr lang="en-GB" dirty="0" smtClean="0"/>
              <a:t>Standards.</a:t>
            </a:r>
          </a:p>
          <a:p>
            <a:pPr eaLnBrk="1" hangingPunct="1">
              <a:defRPr/>
            </a:pPr>
            <a:r>
              <a:rPr lang="en-GB" dirty="0"/>
              <a:t>S</a:t>
            </a:r>
            <a:r>
              <a:rPr lang="en-GB" dirty="0" smtClean="0"/>
              <a:t>hould contain </a:t>
            </a:r>
            <a:r>
              <a:rPr lang="en-GB" dirty="0"/>
              <a:t>recommendations for developing the programme further. </a:t>
            </a:r>
          </a:p>
          <a:p>
            <a:pPr eaLnBrk="1" hangingPunct="1">
              <a:defRPr/>
            </a:pPr>
            <a:r>
              <a:rPr lang="en-GB" dirty="0" smtClean="0"/>
              <a:t>Panel should </a:t>
            </a:r>
            <a:r>
              <a:rPr lang="en-GB" dirty="0"/>
              <a:t>make </a:t>
            </a:r>
            <a:r>
              <a:rPr lang="en-GB" dirty="0" smtClean="0"/>
              <a:t>recommendation </a:t>
            </a:r>
            <a:r>
              <a:rPr lang="en-GB" dirty="0"/>
              <a:t>for </a:t>
            </a:r>
            <a:r>
              <a:rPr lang="en-GB" dirty="0" smtClean="0"/>
              <a:t>decision</a:t>
            </a:r>
            <a:r>
              <a:rPr lang="en-GB" dirty="0"/>
              <a:t>.</a:t>
            </a:r>
          </a:p>
          <a:p>
            <a:pPr eaLnBrk="1" hangingPunct="1">
              <a:defRPr/>
            </a:pPr>
            <a:r>
              <a:rPr lang="en-GB" dirty="0"/>
              <a:t>The conclusions and recommendations should pay particular attention to the </a:t>
            </a:r>
            <a:r>
              <a:rPr lang="en-GB" dirty="0" smtClean="0"/>
              <a:t>distinctive features </a:t>
            </a:r>
            <a:r>
              <a:rPr lang="en-GB" dirty="0"/>
              <a:t>of the joint programme.</a:t>
            </a:r>
          </a:p>
          <a:p>
            <a:pPr eaLnBrk="1" hangingPunct="1">
              <a:defRPr/>
            </a:pPr>
            <a:r>
              <a:rPr lang="en-GB" dirty="0"/>
              <a:t>The institutions should have the opportunity to comment on a draft version of the </a:t>
            </a:r>
            <a:r>
              <a:rPr lang="en-GB" dirty="0" smtClean="0"/>
              <a:t>review report </a:t>
            </a:r>
            <a:r>
              <a:rPr lang="en-GB" dirty="0"/>
              <a:t>and request correction of factual errors.</a:t>
            </a:r>
            <a:endParaRPr lang="en-GB" b="1" dirty="0" smtClean="0"/>
          </a:p>
        </p:txBody>
      </p:sp>
      <p:sp>
        <p:nvSpPr>
          <p:cNvPr id="115716" name="Tijdelijke aanduiding voor dianummer 3"/>
          <p:cNvSpPr>
            <a:spLocks noGrp="1"/>
          </p:cNvSpPr>
          <p:nvPr>
            <p:ph type="sldNum" sz="quarter" idx="4294967295"/>
          </p:nvPr>
        </p:nvSpPr>
        <p:spPr bwMode="auto">
          <a:xfrm>
            <a:off x="8358188" y="6257925"/>
            <a:ext cx="5334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bg1"/>
                </a:solidFill>
                <a:latin typeface="Arial" pitchFamily="34" charset="0"/>
                <a:cs typeface="Arial" pitchFamily="34" charset="0"/>
              </a:defRPr>
            </a:lvl1pPr>
            <a:lvl2pPr marL="742950" indent="-285750" eaLnBrk="0" hangingPunct="0">
              <a:defRPr sz="1400">
                <a:solidFill>
                  <a:schemeClr val="bg1"/>
                </a:solidFill>
                <a:latin typeface="Arial" pitchFamily="34" charset="0"/>
                <a:cs typeface="Arial" pitchFamily="34" charset="0"/>
              </a:defRPr>
            </a:lvl2pPr>
            <a:lvl3pPr marL="1143000" indent="-228600" eaLnBrk="0" hangingPunct="0">
              <a:defRPr sz="1400">
                <a:solidFill>
                  <a:schemeClr val="bg1"/>
                </a:solidFill>
                <a:latin typeface="Arial" pitchFamily="34" charset="0"/>
                <a:cs typeface="Arial" pitchFamily="34" charset="0"/>
              </a:defRPr>
            </a:lvl3pPr>
            <a:lvl4pPr marL="1600200" indent="-228600" eaLnBrk="0" hangingPunct="0">
              <a:defRPr sz="1400">
                <a:solidFill>
                  <a:schemeClr val="bg1"/>
                </a:solidFill>
                <a:latin typeface="Arial" pitchFamily="34" charset="0"/>
                <a:cs typeface="Arial" pitchFamily="34" charset="0"/>
              </a:defRPr>
            </a:lvl4pPr>
            <a:lvl5pPr marL="2057400" indent="-228600" eaLnBrk="0" hangingPunct="0">
              <a:defRPr sz="14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cs typeface="Arial" pitchFamily="34" charset="0"/>
              </a:defRPr>
            </a:lvl9pPr>
          </a:lstStyle>
          <a:p>
            <a:pPr eaLnBrk="1" hangingPunct="1"/>
            <a:fld id="{5C3EA28F-94E8-4BC5-B0FA-65086FC53058}" type="slidenum">
              <a:rPr lang="nl-NL" altLang="en-US">
                <a:solidFill>
                  <a:srgbClr val="FFFFFF"/>
                </a:solidFill>
              </a:rPr>
              <a:pPr eaLnBrk="1" hangingPunct="1"/>
              <a:t>36</a:t>
            </a:fld>
            <a:endParaRPr lang="nl-NL" altLang="en-US">
              <a:solidFill>
                <a:srgbClr val="FFFFFF"/>
              </a:solidFill>
            </a:endParaRPr>
          </a:p>
        </p:txBody>
      </p:sp>
    </p:spTree>
    <p:extLst>
      <p:ext uri="{BB962C8B-B14F-4D97-AF65-F5344CB8AC3E}">
        <p14:creationId xmlns:p14="http://schemas.microsoft.com/office/powerpoint/2010/main" val="36069070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288" y="765175"/>
            <a:ext cx="8048625" cy="863600"/>
          </a:xfrm>
        </p:spPr>
        <p:txBody>
          <a:bodyPr/>
          <a:lstStyle/>
          <a:p>
            <a:pPr eaLnBrk="1" hangingPunct="1">
              <a:defRPr/>
            </a:pPr>
            <a:r>
              <a:rPr lang="nl-NL" sz="2600" dirty="0" smtClean="0">
                <a:effectLst/>
              </a:rPr>
              <a:t>The </a:t>
            </a:r>
            <a:r>
              <a:rPr lang="nl-NL" sz="2600" dirty="0">
                <a:effectLst/>
              </a:rPr>
              <a:t>procedure </a:t>
            </a:r>
            <a:r>
              <a:rPr lang="nl-NL" sz="2600" dirty="0" err="1">
                <a:effectLst/>
              </a:rPr>
              <a:t>according</a:t>
            </a:r>
            <a:r>
              <a:rPr lang="nl-NL" sz="2600" dirty="0">
                <a:effectLst/>
              </a:rPr>
              <a:t> </a:t>
            </a:r>
            <a:r>
              <a:rPr lang="nl-NL" sz="2600" dirty="0" err="1">
                <a:effectLst/>
              </a:rPr>
              <a:t>to</a:t>
            </a:r>
            <a:r>
              <a:rPr lang="nl-NL" sz="2600" dirty="0">
                <a:effectLst/>
              </a:rPr>
              <a:t> </a:t>
            </a:r>
            <a:r>
              <a:rPr lang="nl-NL" sz="2600" dirty="0" err="1">
                <a:effectLst/>
              </a:rPr>
              <a:t>the</a:t>
            </a:r>
            <a:r>
              <a:rPr lang="nl-NL" sz="2600" dirty="0">
                <a:effectLst/>
              </a:rPr>
              <a:t> European </a:t>
            </a:r>
            <a:r>
              <a:rPr lang="nl-NL" sz="2600" dirty="0" smtClean="0">
                <a:effectLst/>
              </a:rPr>
              <a:t>Approach</a:t>
            </a:r>
            <a:r>
              <a:rPr lang="nl-NL" sz="2600" dirty="0"/>
              <a:t/>
            </a:r>
            <a:br>
              <a:rPr lang="nl-NL" sz="2600" dirty="0"/>
            </a:br>
            <a:endParaRPr lang="en-GB" sz="2600" dirty="0"/>
          </a:p>
        </p:txBody>
      </p:sp>
      <p:sp>
        <p:nvSpPr>
          <p:cNvPr id="3" name="Tijdelijke aanduiding voor inhoud 2"/>
          <p:cNvSpPr>
            <a:spLocks noGrp="1"/>
          </p:cNvSpPr>
          <p:nvPr>
            <p:ph idx="1"/>
          </p:nvPr>
        </p:nvSpPr>
        <p:spPr>
          <a:xfrm>
            <a:off x="914400" y="1628775"/>
            <a:ext cx="7543800" cy="4371975"/>
          </a:xfrm>
        </p:spPr>
        <p:txBody>
          <a:bodyPr/>
          <a:lstStyle/>
          <a:p>
            <a:pPr marL="0" indent="0" eaLnBrk="1" hangingPunct="1">
              <a:buFontTx/>
              <a:buNone/>
              <a:defRPr/>
            </a:pPr>
            <a:r>
              <a:rPr lang="en-GB" b="1" dirty="0" smtClean="0"/>
              <a:t>5</a:t>
            </a:r>
            <a:r>
              <a:rPr lang="en-GB" b="1" dirty="0"/>
              <a:t>. Formal Outcomes and Decision [ESG 2.5]</a:t>
            </a:r>
          </a:p>
          <a:p>
            <a:pPr eaLnBrk="1" hangingPunct="1">
              <a:defRPr/>
            </a:pPr>
            <a:r>
              <a:rPr lang="en-GB" dirty="0"/>
              <a:t>A</a:t>
            </a:r>
            <a:r>
              <a:rPr lang="en-GB" dirty="0" smtClean="0"/>
              <a:t>gency </a:t>
            </a:r>
            <a:r>
              <a:rPr lang="en-GB" dirty="0"/>
              <a:t>should take a decision on the basis of the review report and </a:t>
            </a:r>
            <a:r>
              <a:rPr lang="en-GB" dirty="0" smtClean="0"/>
              <a:t>the recommendation </a:t>
            </a:r>
            <a:r>
              <a:rPr lang="en-GB" dirty="0"/>
              <a:t>for the decision, considering the comments by </a:t>
            </a:r>
            <a:r>
              <a:rPr lang="en-GB" dirty="0" smtClean="0"/>
              <a:t>HEIs as </a:t>
            </a:r>
            <a:r>
              <a:rPr lang="en-GB" dirty="0"/>
              <a:t>appropriate. </a:t>
            </a:r>
            <a:endParaRPr lang="en-GB" dirty="0" smtClean="0"/>
          </a:p>
          <a:p>
            <a:pPr eaLnBrk="1" hangingPunct="1">
              <a:defRPr/>
            </a:pPr>
            <a:r>
              <a:rPr lang="en-GB" dirty="0" smtClean="0"/>
              <a:t>In </a:t>
            </a:r>
            <a:r>
              <a:rPr lang="en-GB" dirty="0"/>
              <a:t>case the review results in an accreditation decision, it grants </a:t>
            </a:r>
            <a:r>
              <a:rPr lang="en-GB" dirty="0" smtClean="0"/>
              <a:t>or denies </a:t>
            </a:r>
            <a:r>
              <a:rPr lang="en-GB" dirty="0"/>
              <a:t>the accreditation (with or without conditions), based on the </a:t>
            </a:r>
            <a:r>
              <a:rPr lang="en-GB" dirty="0" smtClean="0"/>
              <a:t>Standards</a:t>
            </a:r>
          </a:p>
          <a:p>
            <a:pPr eaLnBrk="1" hangingPunct="1">
              <a:defRPr/>
            </a:pPr>
            <a:r>
              <a:rPr lang="en-GB" dirty="0" smtClean="0"/>
              <a:t>The agency </a:t>
            </a:r>
            <a:r>
              <a:rPr lang="en-GB" dirty="0"/>
              <a:t>may supplement the formal outcome and the accreditation decision </a:t>
            </a:r>
            <a:r>
              <a:rPr lang="en-GB" dirty="0" smtClean="0"/>
              <a:t>by recommendations</a:t>
            </a:r>
            <a:r>
              <a:rPr lang="en-GB" dirty="0"/>
              <a:t>.</a:t>
            </a:r>
          </a:p>
          <a:p>
            <a:pPr eaLnBrk="1" hangingPunct="1">
              <a:defRPr/>
            </a:pPr>
            <a:r>
              <a:rPr lang="en-GB" dirty="0"/>
              <a:t>The agency should give reasons for its accreditation decision. </a:t>
            </a:r>
            <a:endParaRPr lang="en-GB" b="1" dirty="0"/>
          </a:p>
        </p:txBody>
      </p:sp>
      <p:sp>
        <p:nvSpPr>
          <p:cNvPr id="116740" name="Tijdelijke aanduiding voor dianummer 3"/>
          <p:cNvSpPr>
            <a:spLocks noGrp="1"/>
          </p:cNvSpPr>
          <p:nvPr>
            <p:ph type="sldNum" sz="quarter" idx="4294967295"/>
          </p:nvPr>
        </p:nvSpPr>
        <p:spPr bwMode="auto">
          <a:xfrm>
            <a:off x="8358188" y="6257925"/>
            <a:ext cx="5334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bg1"/>
                </a:solidFill>
                <a:latin typeface="Arial" pitchFamily="34" charset="0"/>
                <a:cs typeface="Arial" pitchFamily="34" charset="0"/>
              </a:defRPr>
            </a:lvl1pPr>
            <a:lvl2pPr marL="742950" indent="-285750" eaLnBrk="0" hangingPunct="0">
              <a:defRPr sz="1400">
                <a:solidFill>
                  <a:schemeClr val="bg1"/>
                </a:solidFill>
                <a:latin typeface="Arial" pitchFamily="34" charset="0"/>
                <a:cs typeface="Arial" pitchFamily="34" charset="0"/>
              </a:defRPr>
            </a:lvl2pPr>
            <a:lvl3pPr marL="1143000" indent="-228600" eaLnBrk="0" hangingPunct="0">
              <a:defRPr sz="1400">
                <a:solidFill>
                  <a:schemeClr val="bg1"/>
                </a:solidFill>
                <a:latin typeface="Arial" pitchFamily="34" charset="0"/>
                <a:cs typeface="Arial" pitchFamily="34" charset="0"/>
              </a:defRPr>
            </a:lvl3pPr>
            <a:lvl4pPr marL="1600200" indent="-228600" eaLnBrk="0" hangingPunct="0">
              <a:defRPr sz="1400">
                <a:solidFill>
                  <a:schemeClr val="bg1"/>
                </a:solidFill>
                <a:latin typeface="Arial" pitchFamily="34" charset="0"/>
                <a:cs typeface="Arial" pitchFamily="34" charset="0"/>
              </a:defRPr>
            </a:lvl4pPr>
            <a:lvl5pPr marL="2057400" indent="-228600" eaLnBrk="0" hangingPunct="0">
              <a:defRPr sz="14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cs typeface="Arial" pitchFamily="34" charset="0"/>
              </a:defRPr>
            </a:lvl9pPr>
          </a:lstStyle>
          <a:p>
            <a:pPr eaLnBrk="1" hangingPunct="1"/>
            <a:fld id="{9C4BF53E-3D46-48E6-9B9F-76802299214D}" type="slidenum">
              <a:rPr lang="nl-NL" altLang="en-US">
                <a:solidFill>
                  <a:srgbClr val="FFFFFF"/>
                </a:solidFill>
              </a:rPr>
              <a:pPr eaLnBrk="1" hangingPunct="1"/>
              <a:t>37</a:t>
            </a:fld>
            <a:endParaRPr lang="nl-NL" altLang="en-US">
              <a:solidFill>
                <a:srgbClr val="FFFFFF"/>
              </a:solidFill>
            </a:endParaRPr>
          </a:p>
        </p:txBody>
      </p:sp>
    </p:spTree>
    <p:extLst>
      <p:ext uri="{BB962C8B-B14F-4D97-AF65-F5344CB8AC3E}">
        <p14:creationId xmlns:p14="http://schemas.microsoft.com/office/powerpoint/2010/main" val="29178621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288" y="765175"/>
            <a:ext cx="8048625" cy="863600"/>
          </a:xfrm>
        </p:spPr>
        <p:txBody>
          <a:bodyPr/>
          <a:lstStyle/>
          <a:p>
            <a:pPr eaLnBrk="1" hangingPunct="1">
              <a:defRPr/>
            </a:pPr>
            <a:r>
              <a:rPr lang="nl-NL" sz="2600" dirty="0" smtClean="0">
                <a:effectLst/>
              </a:rPr>
              <a:t>The </a:t>
            </a:r>
            <a:r>
              <a:rPr lang="nl-NL" sz="2600" dirty="0">
                <a:effectLst/>
              </a:rPr>
              <a:t>procedure </a:t>
            </a:r>
            <a:r>
              <a:rPr lang="nl-NL" sz="2600" dirty="0" err="1">
                <a:effectLst/>
              </a:rPr>
              <a:t>according</a:t>
            </a:r>
            <a:r>
              <a:rPr lang="nl-NL" sz="2600" dirty="0">
                <a:effectLst/>
              </a:rPr>
              <a:t> </a:t>
            </a:r>
            <a:r>
              <a:rPr lang="nl-NL" sz="2600" dirty="0" err="1">
                <a:effectLst/>
              </a:rPr>
              <a:t>to</a:t>
            </a:r>
            <a:r>
              <a:rPr lang="nl-NL" sz="2600" dirty="0">
                <a:effectLst/>
              </a:rPr>
              <a:t> </a:t>
            </a:r>
            <a:r>
              <a:rPr lang="nl-NL" sz="2600" dirty="0" err="1">
                <a:effectLst/>
              </a:rPr>
              <a:t>the</a:t>
            </a:r>
            <a:r>
              <a:rPr lang="nl-NL" sz="2600" dirty="0">
                <a:effectLst/>
              </a:rPr>
              <a:t> European </a:t>
            </a:r>
            <a:r>
              <a:rPr lang="nl-NL" sz="2600" dirty="0" smtClean="0">
                <a:effectLst/>
              </a:rPr>
              <a:t>Approach</a:t>
            </a:r>
            <a:r>
              <a:rPr lang="nl-NL" sz="2600" dirty="0"/>
              <a:t/>
            </a:r>
            <a:br>
              <a:rPr lang="nl-NL" sz="2600" dirty="0"/>
            </a:br>
            <a:endParaRPr lang="en-GB" sz="2600" dirty="0"/>
          </a:p>
        </p:txBody>
      </p:sp>
      <p:sp>
        <p:nvSpPr>
          <p:cNvPr id="3" name="Tijdelijke aanduiding voor inhoud 2"/>
          <p:cNvSpPr>
            <a:spLocks noGrp="1"/>
          </p:cNvSpPr>
          <p:nvPr>
            <p:ph idx="1"/>
          </p:nvPr>
        </p:nvSpPr>
        <p:spPr>
          <a:xfrm>
            <a:off x="914400" y="2060575"/>
            <a:ext cx="7543800" cy="3940175"/>
          </a:xfrm>
        </p:spPr>
        <p:txBody>
          <a:bodyPr/>
          <a:lstStyle/>
          <a:p>
            <a:pPr marL="0" indent="0" eaLnBrk="1" hangingPunct="1">
              <a:buFontTx/>
              <a:buNone/>
              <a:defRPr/>
            </a:pPr>
            <a:r>
              <a:rPr lang="en-GB" b="1" dirty="0" smtClean="0"/>
              <a:t>6</a:t>
            </a:r>
            <a:r>
              <a:rPr lang="en-GB" b="1" dirty="0"/>
              <a:t>. Appeals [ESG 2.7]</a:t>
            </a:r>
          </a:p>
          <a:p>
            <a:pPr eaLnBrk="1" hangingPunct="1">
              <a:defRPr/>
            </a:pPr>
            <a:r>
              <a:rPr lang="en-GB" dirty="0"/>
              <a:t>The institutions should have the right to appeal against a formal outcome or an </a:t>
            </a:r>
            <a:r>
              <a:rPr lang="en-GB" dirty="0" smtClean="0"/>
              <a:t>accreditation decision</a:t>
            </a:r>
            <a:r>
              <a:rPr lang="en-GB" dirty="0"/>
              <a:t>. Therefore, the agency should have a formalised appeals procedure in place</a:t>
            </a:r>
            <a:r>
              <a:rPr lang="en-GB" dirty="0" smtClean="0"/>
              <a:t>.</a:t>
            </a:r>
            <a:endParaRPr lang="en-GB" b="1" dirty="0"/>
          </a:p>
        </p:txBody>
      </p:sp>
      <p:sp>
        <p:nvSpPr>
          <p:cNvPr id="117764" name="Tijdelijke aanduiding voor dianummer 3"/>
          <p:cNvSpPr>
            <a:spLocks noGrp="1"/>
          </p:cNvSpPr>
          <p:nvPr>
            <p:ph type="sldNum" sz="quarter" idx="4294967295"/>
          </p:nvPr>
        </p:nvSpPr>
        <p:spPr bwMode="auto">
          <a:xfrm>
            <a:off x="8358188" y="6257925"/>
            <a:ext cx="5334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bg1"/>
                </a:solidFill>
                <a:latin typeface="Arial" pitchFamily="34" charset="0"/>
                <a:cs typeface="Arial" pitchFamily="34" charset="0"/>
              </a:defRPr>
            </a:lvl1pPr>
            <a:lvl2pPr marL="742950" indent="-285750" eaLnBrk="0" hangingPunct="0">
              <a:defRPr sz="1400">
                <a:solidFill>
                  <a:schemeClr val="bg1"/>
                </a:solidFill>
                <a:latin typeface="Arial" pitchFamily="34" charset="0"/>
                <a:cs typeface="Arial" pitchFamily="34" charset="0"/>
              </a:defRPr>
            </a:lvl2pPr>
            <a:lvl3pPr marL="1143000" indent="-228600" eaLnBrk="0" hangingPunct="0">
              <a:defRPr sz="1400">
                <a:solidFill>
                  <a:schemeClr val="bg1"/>
                </a:solidFill>
                <a:latin typeface="Arial" pitchFamily="34" charset="0"/>
                <a:cs typeface="Arial" pitchFamily="34" charset="0"/>
              </a:defRPr>
            </a:lvl3pPr>
            <a:lvl4pPr marL="1600200" indent="-228600" eaLnBrk="0" hangingPunct="0">
              <a:defRPr sz="1400">
                <a:solidFill>
                  <a:schemeClr val="bg1"/>
                </a:solidFill>
                <a:latin typeface="Arial" pitchFamily="34" charset="0"/>
                <a:cs typeface="Arial" pitchFamily="34" charset="0"/>
              </a:defRPr>
            </a:lvl4pPr>
            <a:lvl5pPr marL="2057400" indent="-228600" eaLnBrk="0" hangingPunct="0">
              <a:defRPr sz="14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cs typeface="Arial" pitchFamily="34" charset="0"/>
              </a:defRPr>
            </a:lvl9pPr>
          </a:lstStyle>
          <a:p>
            <a:pPr eaLnBrk="1" hangingPunct="1"/>
            <a:fld id="{60B3B37B-3D47-41F7-A688-2616EFE48F25}" type="slidenum">
              <a:rPr lang="nl-NL" altLang="en-US">
                <a:solidFill>
                  <a:srgbClr val="FFFFFF"/>
                </a:solidFill>
              </a:rPr>
              <a:pPr eaLnBrk="1" hangingPunct="1"/>
              <a:t>38</a:t>
            </a:fld>
            <a:endParaRPr lang="nl-NL" altLang="en-US">
              <a:solidFill>
                <a:srgbClr val="FFFFFF"/>
              </a:solidFill>
            </a:endParaRPr>
          </a:p>
        </p:txBody>
      </p:sp>
    </p:spTree>
    <p:extLst>
      <p:ext uri="{BB962C8B-B14F-4D97-AF65-F5344CB8AC3E}">
        <p14:creationId xmlns:p14="http://schemas.microsoft.com/office/powerpoint/2010/main" val="28030666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288" y="765175"/>
            <a:ext cx="8048625" cy="863600"/>
          </a:xfrm>
        </p:spPr>
        <p:txBody>
          <a:bodyPr/>
          <a:lstStyle/>
          <a:p>
            <a:pPr eaLnBrk="1" hangingPunct="1">
              <a:defRPr/>
            </a:pPr>
            <a:r>
              <a:rPr lang="nl-NL" sz="2600" dirty="0" smtClean="0">
                <a:effectLst/>
              </a:rPr>
              <a:t>The </a:t>
            </a:r>
            <a:r>
              <a:rPr lang="nl-NL" sz="2600" dirty="0">
                <a:effectLst/>
              </a:rPr>
              <a:t>procedure </a:t>
            </a:r>
            <a:r>
              <a:rPr lang="nl-NL" sz="2600" dirty="0" err="1">
                <a:effectLst/>
              </a:rPr>
              <a:t>according</a:t>
            </a:r>
            <a:r>
              <a:rPr lang="nl-NL" sz="2600" dirty="0">
                <a:effectLst/>
              </a:rPr>
              <a:t> </a:t>
            </a:r>
            <a:r>
              <a:rPr lang="nl-NL" sz="2600" dirty="0" err="1">
                <a:effectLst/>
              </a:rPr>
              <a:t>to</a:t>
            </a:r>
            <a:r>
              <a:rPr lang="nl-NL" sz="2600" dirty="0">
                <a:effectLst/>
              </a:rPr>
              <a:t> </a:t>
            </a:r>
            <a:r>
              <a:rPr lang="nl-NL" sz="2600" dirty="0" err="1">
                <a:effectLst/>
              </a:rPr>
              <a:t>the</a:t>
            </a:r>
            <a:r>
              <a:rPr lang="nl-NL" sz="2600" dirty="0">
                <a:effectLst/>
              </a:rPr>
              <a:t> European </a:t>
            </a:r>
            <a:r>
              <a:rPr lang="nl-NL" sz="2600" dirty="0" smtClean="0">
                <a:effectLst/>
              </a:rPr>
              <a:t>Approach</a:t>
            </a:r>
            <a:r>
              <a:rPr lang="nl-NL" sz="2600" dirty="0"/>
              <a:t/>
            </a:r>
            <a:br>
              <a:rPr lang="nl-NL" sz="2600" dirty="0"/>
            </a:br>
            <a:endParaRPr lang="en-GB" sz="2600" dirty="0"/>
          </a:p>
        </p:txBody>
      </p:sp>
      <p:sp>
        <p:nvSpPr>
          <p:cNvPr id="3" name="Tijdelijke aanduiding voor inhoud 2"/>
          <p:cNvSpPr>
            <a:spLocks noGrp="1"/>
          </p:cNvSpPr>
          <p:nvPr>
            <p:ph idx="1"/>
          </p:nvPr>
        </p:nvSpPr>
        <p:spPr>
          <a:xfrm>
            <a:off x="914400" y="2060575"/>
            <a:ext cx="7543800" cy="3940175"/>
          </a:xfrm>
        </p:spPr>
        <p:txBody>
          <a:bodyPr/>
          <a:lstStyle/>
          <a:p>
            <a:pPr marL="0" indent="0" eaLnBrk="1" hangingPunct="1">
              <a:buFontTx/>
              <a:buNone/>
              <a:defRPr/>
            </a:pPr>
            <a:r>
              <a:rPr lang="en-GB" b="1" dirty="0" smtClean="0"/>
              <a:t>7</a:t>
            </a:r>
            <a:r>
              <a:rPr lang="en-GB" b="1" dirty="0"/>
              <a:t>. Reporting [ESG 2.6]</a:t>
            </a:r>
          </a:p>
          <a:p>
            <a:pPr eaLnBrk="1" hangingPunct="1">
              <a:defRPr/>
            </a:pPr>
            <a:r>
              <a:rPr lang="en-GB" dirty="0"/>
              <a:t>The agency should publish the review report and, if applicable, the formal outcome or </a:t>
            </a:r>
            <a:r>
              <a:rPr lang="en-GB" dirty="0" smtClean="0"/>
              <a:t>the accreditation </a:t>
            </a:r>
            <a:r>
              <a:rPr lang="en-GB" dirty="0"/>
              <a:t>decision on its website. </a:t>
            </a:r>
            <a:endParaRPr lang="en-GB" dirty="0" smtClean="0"/>
          </a:p>
          <a:p>
            <a:pPr eaLnBrk="1" hangingPunct="1">
              <a:defRPr/>
            </a:pPr>
            <a:r>
              <a:rPr lang="en-GB" dirty="0" smtClean="0"/>
              <a:t>At least </a:t>
            </a:r>
            <a:r>
              <a:rPr lang="en-GB" dirty="0"/>
              <a:t>an English summary of the review report and an English version of the </a:t>
            </a:r>
            <a:r>
              <a:rPr lang="en-GB" dirty="0" smtClean="0"/>
              <a:t>decision, including </a:t>
            </a:r>
            <a:r>
              <a:rPr lang="en-GB" dirty="0"/>
              <a:t>its reasons, should be published</a:t>
            </a:r>
            <a:r>
              <a:rPr lang="en-GB" dirty="0" smtClean="0"/>
              <a:t>.</a:t>
            </a:r>
            <a:endParaRPr lang="en-GB" b="1" dirty="0"/>
          </a:p>
        </p:txBody>
      </p:sp>
      <p:sp>
        <p:nvSpPr>
          <p:cNvPr id="118788" name="Tijdelijke aanduiding voor dianummer 3"/>
          <p:cNvSpPr>
            <a:spLocks noGrp="1"/>
          </p:cNvSpPr>
          <p:nvPr>
            <p:ph type="sldNum" sz="quarter" idx="4294967295"/>
          </p:nvPr>
        </p:nvSpPr>
        <p:spPr bwMode="auto">
          <a:xfrm>
            <a:off x="8358188" y="6257925"/>
            <a:ext cx="5334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bg1"/>
                </a:solidFill>
                <a:latin typeface="Arial" pitchFamily="34" charset="0"/>
                <a:cs typeface="Arial" pitchFamily="34" charset="0"/>
              </a:defRPr>
            </a:lvl1pPr>
            <a:lvl2pPr marL="742950" indent="-285750" eaLnBrk="0" hangingPunct="0">
              <a:defRPr sz="1400">
                <a:solidFill>
                  <a:schemeClr val="bg1"/>
                </a:solidFill>
                <a:latin typeface="Arial" pitchFamily="34" charset="0"/>
                <a:cs typeface="Arial" pitchFamily="34" charset="0"/>
              </a:defRPr>
            </a:lvl2pPr>
            <a:lvl3pPr marL="1143000" indent="-228600" eaLnBrk="0" hangingPunct="0">
              <a:defRPr sz="1400">
                <a:solidFill>
                  <a:schemeClr val="bg1"/>
                </a:solidFill>
                <a:latin typeface="Arial" pitchFamily="34" charset="0"/>
                <a:cs typeface="Arial" pitchFamily="34" charset="0"/>
              </a:defRPr>
            </a:lvl3pPr>
            <a:lvl4pPr marL="1600200" indent="-228600" eaLnBrk="0" hangingPunct="0">
              <a:defRPr sz="1400">
                <a:solidFill>
                  <a:schemeClr val="bg1"/>
                </a:solidFill>
                <a:latin typeface="Arial" pitchFamily="34" charset="0"/>
                <a:cs typeface="Arial" pitchFamily="34" charset="0"/>
              </a:defRPr>
            </a:lvl4pPr>
            <a:lvl5pPr marL="2057400" indent="-228600" eaLnBrk="0" hangingPunct="0">
              <a:defRPr sz="14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cs typeface="Arial" pitchFamily="34" charset="0"/>
              </a:defRPr>
            </a:lvl9pPr>
          </a:lstStyle>
          <a:p>
            <a:pPr eaLnBrk="1" hangingPunct="1"/>
            <a:fld id="{4FA143C7-F7BF-4DAD-BAB0-4BEA3B9AFBE6}" type="slidenum">
              <a:rPr lang="nl-NL" altLang="en-US">
                <a:solidFill>
                  <a:srgbClr val="FFFFFF"/>
                </a:solidFill>
              </a:rPr>
              <a:pPr eaLnBrk="1" hangingPunct="1"/>
              <a:t>39</a:t>
            </a:fld>
            <a:endParaRPr lang="nl-NL" altLang="en-US">
              <a:solidFill>
                <a:srgbClr val="FFFFFF"/>
              </a:solidFill>
            </a:endParaRPr>
          </a:p>
        </p:txBody>
      </p:sp>
    </p:spTree>
    <p:extLst>
      <p:ext uri="{BB962C8B-B14F-4D97-AF65-F5344CB8AC3E}">
        <p14:creationId xmlns:p14="http://schemas.microsoft.com/office/powerpoint/2010/main" val="7779208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en-GB" kern="1200" dirty="0">
                <a:effectLst/>
              </a:rPr>
              <a:t>Additional national </a:t>
            </a:r>
            <a:r>
              <a:rPr lang="en-GB" kern="1200" dirty="0" smtClean="0">
                <a:effectLst/>
              </a:rPr>
              <a:t>criteria problematic </a:t>
            </a:r>
            <a:br>
              <a:rPr lang="en-GB" kern="1200" dirty="0" smtClean="0">
                <a:effectLst/>
              </a:rPr>
            </a:br>
            <a:r>
              <a:rPr lang="en-GB" sz="1600" kern="1200" dirty="0" smtClean="0">
                <a:effectLst/>
              </a:rPr>
              <a:t>(Source: ECA’s JOQAR project)</a:t>
            </a:r>
            <a:endParaRPr lang="en-GB" sz="1600" kern="1200" dirty="0">
              <a:effectLst/>
            </a:endParaRPr>
          </a:p>
        </p:txBody>
      </p:sp>
      <p:sp>
        <p:nvSpPr>
          <p:cNvPr id="3" name="Text MULTRA"/>
          <p:cNvSpPr/>
          <p:nvPr/>
        </p:nvSpPr>
        <p:spPr bwMode="auto">
          <a:xfrm>
            <a:off x="323528" y="1484785"/>
            <a:ext cx="4392488" cy="1152128"/>
          </a:xfrm>
          <a:prstGeom prst="roundRect">
            <a:avLst/>
          </a:prstGeom>
          <a:solidFill>
            <a:srgbClr val="00808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tIns="72000" bIns="72000" anchor="ctr" anchorCtr="1"/>
          <a:lstStyle/>
          <a:p>
            <a:pPr algn="ctr">
              <a:spcBef>
                <a:spcPts val="0"/>
              </a:spcBef>
              <a:spcAft>
                <a:spcPts val="0"/>
              </a:spcAft>
              <a:defRPr/>
            </a:pPr>
            <a:r>
              <a:rPr lang="en-GB" sz="1800" dirty="0">
                <a:solidFill>
                  <a:schemeClr val="bg1">
                    <a:lumMod val="85000"/>
                  </a:schemeClr>
                </a:solidFill>
                <a:latin typeface="Arial Rounded MT Bold" pitchFamily="34" charset="0"/>
              </a:rPr>
              <a:t>Too many </a:t>
            </a:r>
            <a:r>
              <a:rPr lang="en-GB" sz="1800" u="sng" dirty="0">
                <a:solidFill>
                  <a:schemeClr val="bg1">
                    <a:lumMod val="85000"/>
                  </a:schemeClr>
                </a:solidFill>
                <a:latin typeface="Arial Rounded MT Bold" pitchFamily="34" charset="0"/>
              </a:rPr>
              <a:t>national </a:t>
            </a:r>
            <a:r>
              <a:rPr lang="en-GB" sz="1800" u="sng" dirty="0" smtClean="0">
                <a:solidFill>
                  <a:schemeClr val="bg1">
                    <a:lumMod val="85000"/>
                  </a:schemeClr>
                </a:solidFill>
                <a:latin typeface="Arial Rounded MT Bold" pitchFamily="34" charset="0"/>
              </a:rPr>
              <a:t>criteria and national requirements </a:t>
            </a:r>
            <a:r>
              <a:rPr lang="en-GB" sz="1800" dirty="0" smtClean="0">
                <a:solidFill>
                  <a:schemeClr val="bg1">
                    <a:lumMod val="85000"/>
                  </a:schemeClr>
                </a:solidFill>
                <a:latin typeface="Arial Rounded MT Bold" pitchFamily="34" charset="0"/>
              </a:rPr>
              <a:t>in </a:t>
            </a:r>
            <a:r>
              <a:rPr lang="en-GB" sz="1800" dirty="0">
                <a:solidFill>
                  <a:schemeClr val="bg1">
                    <a:lumMod val="85000"/>
                  </a:schemeClr>
                </a:solidFill>
                <a:latin typeface="Arial Rounded MT Bold" pitchFamily="34" charset="0"/>
              </a:rPr>
              <a:t>external </a:t>
            </a:r>
            <a:r>
              <a:rPr lang="en-GB" sz="1800" dirty="0" smtClean="0">
                <a:solidFill>
                  <a:schemeClr val="bg1">
                    <a:lumMod val="85000"/>
                  </a:schemeClr>
                </a:solidFill>
                <a:latin typeface="Arial Rounded MT Bold" pitchFamily="34" charset="0"/>
              </a:rPr>
              <a:t>QA/accreditation of joint programmes</a:t>
            </a:r>
            <a:endParaRPr lang="en-GB" sz="1800" dirty="0">
              <a:solidFill>
                <a:schemeClr val="bg1">
                  <a:lumMod val="85000"/>
                </a:schemeClr>
              </a:solidFill>
              <a:latin typeface="Arial Rounded MT Bold" pitchFamily="34" charset="0"/>
            </a:endParaRPr>
          </a:p>
        </p:txBody>
      </p:sp>
      <p:sp>
        <p:nvSpPr>
          <p:cNvPr id="9" name="Text MULTRA"/>
          <p:cNvSpPr/>
          <p:nvPr/>
        </p:nvSpPr>
        <p:spPr bwMode="auto">
          <a:xfrm>
            <a:off x="683568" y="2852936"/>
            <a:ext cx="8064896" cy="2376264"/>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tIns="72000" bIns="72000" anchor="ctr" anchorCtr="1"/>
          <a:lstStyle/>
          <a:p>
            <a:pPr>
              <a:spcBef>
                <a:spcPts val="0"/>
              </a:spcBef>
              <a:spcAft>
                <a:spcPts val="0"/>
              </a:spcAft>
              <a:defRPr/>
            </a:pPr>
            <a:r>
              <a:rPr lang="en-GB" sz="1700" b="1" dirty="0">
                <a:solidFill>
                  <a:srgbClr val="006600"/>
                </a:solidFill>
              </a:rPr>
              <a:t>Very long list of examples:</a:t>
            </a:r>
          </a:p>
          <a:p>
            <a:pPr marL="268288" indent="-268288">
              <a:spcBef>
                <a:spcPts val="0"/>
              </a:spcBef>
              <a:spcAft>
                <a:spcPts val="0"/>
              </a:spcAft>
              <a:buFont typeface="Arial" pitchFamily="34" charset="0"/>
              <a:buChar char="•"/>
              <a:defRPr/>
            </a:pPr>
            <a:r>
              <a:rPr lang="en-US" sz="1700" dirty="0" smtClean="0">
                <a:solidFill>
                  <a:srgbClr val="006600"/>
                </a:solidFill>
              </a:rPr>
              <a:t>The </a:t>
            </a:r>
            <a:r>
              <a:rPr lang="en-US" sz="1700" dirty="0">
                <a:solidFill>
                  <a:srgbClr val="006600"/>
                </a:solidFill>
              </a:rPr>
              <a:t>assessment report (expert report) is required to be in the national language;</a:t>
            </a:r>
          </a:p>
          <a:p>
            <a:pPr marL="268288" indent="-268288">
              <a:spcBef>
                <a:spcPts val="0"/>
              </a:spcBef>
              <a:spcAft>
                <a:spcPts val="0"/>
              </a:spcAft>
              <a:buFont typeface="Arial" pitchFamily="34" charset="0"/>
              <a:buChar char="•"/>
              <a:defRPr/>
            </a:pPr>
            <a:r>
              <a:rPr lang="en-GB" sz="1700" dirty="0" smtClean="0">
                <a:solidFill>
                  <a:srgbClr val="006600"/>
                </a:solidFill>
              </a:rPr>
              <a:t>National QA agencies which are not allowed to coordinate an international procedure / undertake a site visit abroad;</a:t>
            </a:r>
          </a:p>
          <a:p>
            <a:pPr marL="268288" indent="-268288">
              <a:spcBef>
                <a:spcPts val="0"/>
              </a:spcBef>
              <a:spcAft>
                <a:spcPts val="0"/>
              </a:spcAft>
              <a:buFont typeface="Arial" pitchFamily="34" charset="0"/>
              <a:buChar char="•"/>
              <a:defRPr/>
            </a:pPr>
            <a:r>
              <a:rPr lang="en-GB" sz="1700" dirty="0">
                <a:solidFill>
                  <a:srgbClr val="006600"/>
                </a:solidFill>
              </a:rPr>
              <a:t>Master thesis: </a:t>
            </a:r>
            <a:br>
              <a:rPr lang="en-GB" sz="1700" dirty="0">
                <a:solidFill>
                  <a:srgbClr val="006600"/>
                </a:solidFill>
              </a:rPr>
            </a:br>
            <a:r>
              <a:rPr lang="en-GB" sz="1700" dirty="0">
                <a:solidFill>
                  <a:srgbClr val="006600"/>
                </a:solidFill>
              </a:rPr>
              <a:t>“max. 30 ECTS credits” vs. “</a:t>
            </a:r>
            <a:r>
              <a:rPr lang="en-US" sz="1700" dirty="0">
                <a:solidFill>
                  <a:srgbClr val="006600"/>
                </a:solidFill>
              </a:rPr>
              <a:t>at least 35% of the total number of credits</a:t>
            </a:r>
            <a:r>
              <a:rPr lang="en-US" sz="1700" dirty="0" smtClean="0">
                <a:solidFill>
                  <a:srgbClr val="006600"/>
                </a:solidFill>
              </a:rPr>
              <a:t>”;</a:t>
            </a:r>
          </a:p>
          <a:p>
            <a:pPr marL="268288" indent="-268288">
              <a:spcBef>
                <a:spcPts val="0"/>
              </a:spcBef>
              <a:spcAft>
                <a:spcPts val="0"/>
              </a:spcAft>
              <a:buFont typeface="Arial" pitchFamily="34" charset="0"/>
              <a:buChar char="•"/>
              <a:defRPr/>
            </a:pPr>
            <a:r>
              <a:rPr lang="en-US" sz="1700" dirty="0" smtClean="0">
                <a:solidFill>
                  <a:srgbClr val="006600"/>
                </a:solidFill>
              </a:rPr>
              <a:t>Very detailed, national staff requirements</a:t>
            </a:r>
            <a:endParaRPr lang="en-GB" sz="1700" dirty="0" smtClean="0">
              <a:solidFill>
                <a:srgbClr val="006600"/>
              </a:solidFill>
            </a:endParaRPr>
          </a:p>
          <a:p>
            <a:pPr marL="268288" indent="-268288">
              <a:spcBef>
                <a:spcPts val="0"/>
              </a:spcBef>
              <a:spcAft>
                <a:spcPts val="0"/>
              </a:spcAft>
              <a:buFont typeface="Arial" pitchFamily="34" charset="0"/>
              <a:buChar char="•"/>
              <a:defRPr/>
            </a:pPr>
            <a:r>
              <a:rPr lang="en-GB" sz="1700" dirty="0" smtClean="0">
                <a:solidFill>
                  <a:srgbClr val="006600"/>
                </a:solidFill>
              </a:rPr>
              <a:t>…</a:t>
            </a:r>
            <a:endParaRPr lang="en-GB" sz="1700" dirty="0">
              <a:solidFill>
                <a:srgbClr val="006600"/>
              </a:solidFill>
            </a:endParaRPr>
          </a:p>
        </p:txBody>
      </p:sp>
      <p:sp>
        <p:nvSpPr>
          <p:cNvPr id="4" name="Toelichting met afgeronde rechthoek 3"/>
          <p:cNvSpPr/>
          <p:nvPr/>
        </p:nvSpPr>
        <p:spPr bwMode="auto">
          <a:xfrm>
            <a:off x="5148064" y="1477998"/>
            <a:ext cx="3744416" cy="1152000"/>
          </a:xfrm>
          <a:prstGeom prst="wedgeRoundRectCallout">
            <a:avLst>
              <a:gd name="adj1" fmla="val -64561"/>
              <a:gd name="adj2" fmla="val 8073"/>
              <a:gd name="adj3" fmla="val 16667"/>
            </a:avLst>
          </a:prstGeom>
          <a:solidFill>
            <a:srgbClr val="006600"/>
          </a:solidFill>
          <a:ln>
            <a:solidFill>
              <a:schemeClr val="bg1">
                <a:lumMod val="85000"/>
              </a:schemeClr>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wrap="square" anchor="ctr">
            <a:noAutofit/>
          </a:bodyPr>
          <a:lstStyle/>
          <a:p>
            <a:pPr marL="180000" indent="-180000">
              <a:spcBef>
                <a:spcPts val="0"/>
              </a:spcBef>
              <a:buFont typeface="Arial" pitchFamily="34" charset="0"/>
              <a:buChar char="•"/>
              <a:defRPr/>
            </a:pPr>
            <a:r>
              <a:rPr lang="en-GB" sz="1800" dirty="0" smtClean="0">
                <a:solidFill>
                  <a:schemeClr val="bg1">
                    <a:lumMod val="85000"/>
                  </a:schemeClr>
                </a:solidFill>
              </a:rPr>
              <a:t>Sometimes not </a:t>
            </a:r>
            <a:r>
              <a:rPr lang="en-GB" sz="1800" dirty="0">
                <a:solidFill>
                  <a:schemeClr val="bg1">
                    <a:lumMod val="85000"/>
                  </a:schemeClr>
                </a:solidFill>
              </a:rPr>
              <a:t>about quality</a:t>
            </a:r>
          </a:p>
          <a:p>
            <a:pPr marL="180000" indent="-180000">
              <a:spcBef>
                <a:spcPts val="0"/>
              </a:spcBef>
              <a:buFont typeface="Arial" pitchFamily="34" charset="0"/>
              <a:buChar char="•"/>
              <a:defRPr/>
            </a:pPr>
            <a:r>
              <a:rPr lang="en-GB" sz="1800" dirty="0">
                <a:solidFill>
                  <a:schemeClr val="bg1">
                    <a:lumMod val="85000"/>
                  </a:schemeClr>
                </a:solidFill>
              </a:rPr>
              <a:t>Not suited for </a:t>
            </a:r>
            <a:r>
              <a:rPr lang="en-GB" sz="1800" dirty="0" smtClean="0">
                <a:solidFill>
                  <a:schemeClr val="bg1">
                    <a:lumMod val="85000"/>
                  </a:schemeClr>
                </a:solidFill>
              </a:rPr>
              <a:t>joint </a:t>
            </a:r>
            <a:r>
              <a:rPr lang="en-GB" sz="1800" dirty="0">
                <a:solidFill>
                  <a:schemeClr val="bg1">
                    <a:lumMod val="85000"/>
                  </a:schemeClr>
                </a:solidFill>
              </a:rPr>
              <a:t>programmes</a:t>
            </a:r>
          </a:p>
          <a:p>
            <a:pPr marL="180000" indent="-180000">
              <a:spcBef>
                <a:spcPts val="0"/>
              </a:spcBef>
              <a:buFont typeface="Arial" pitchFamily="34" charset="0"/>
              <a:buChar char="•"/>
              <a:defRPr/>
            </a:pPr>
            <a:r>
              <a:rPr lang="en-GB" sz="1800" dirty="0">
                <a:solidFill>
                  <a:schemeClr val="bg1">
                    <a:lumMod val="85000"/>
                  </a:schemeClr>
                </a:solidFill>
              </a:rPr>
              <a:t>Contradict each other</a:t>
            </a:r>
            <a:endParaRPr lang="en-GB" sz="1800" dirty="0">
              <a:solidFill>
                <a:schemeClr val="bg1">
                  <a:lumMod val="85000"/>
                </a:schemeClr>
              </a:solidFill>
              <a:latin typeface="Arial Rounded MT Bold" pitchFamily="34" charset="0"/>
            </a:endParaRPr>
          </a:p>
        </p:txBody>
      </p:sp>
    </p:spTree>
    <p:extLst>
      <p:ext uri="{BB962C8B-B14F-4D97-AF65-F5344CB8AC3E}">
        <p14:creationId xmlns:p14="http://schemas.microsoft.com/office/powerpoint/2010/main" val="345963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upRight)">
                                      <p:cBhvr>
                                        <p:cTn id="11" dur="500"/>
                                        <p:tgtEl>
                                          <p:spTgt spid="4"/>
                                        </p:tgtEl>
                                      </p:cBhvr>
                                    </p:animEffect>
                                  </p:childTnLst>
                                </p:cTn>
                              </p:par>
                            </p:childTnLst>
                          </p:cTn>
                        </p:par>
                        <p:par>
                          <p:cTn id="12" fill="hold">
                            <p:stCondLst>
                              <p:cond delay="1000"/>
                            </p:stCondLst>
                            <p:childTnLst>
                              <p:par>
                                <p:cTn id="13" presetID="18" presetClass="entr" presetSubtype="6"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downRight)">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288" y="765175"/>
            <a:ext cx="8048625" cy="863600"/>
          </a:xfrm>
        </p:spPr>
        <p:txBody>
          <a:bodyPr/>
          <a:lstStyle/>
          <a:p>
            <a:pPr eaLnBrk="1" hangingPunct="1">
              <a:defRPr/>
            </a:pPr>
            <a:r>
              <a:rPr lang="nl-NL" sz="2600" dirty="0" smtClean="0">
                <a:effectLst/>
              </a:rPr>
              <a:t>The </a:t>
            </a:r>
            <a:r>
              <a:rPr lang="nl-NL" sz="2600" dirty="0">
                <a:effectLst/>
              </a:rPr>
              <a:t>procedure </a:t>
            </a:r>
            <a:r>
              <a:rPr lang="nl-NL" sz="2600" dirty="0" err="1">
                <a:effectLst/>
              </a:rPr>
              <a:t>according</a:t>
            </a:r>
            <a:r>
              <a:rPr lang="nl-NL" sz="2600" dirty="0">
                <a:effectLst/>
              </a:rPr>
              <a:t> </a:t>
            </a:r>
            <a:r>
              <a:rPr lang="nl-NL" sz="2600" dirty="0" err="1">
                <a:effectLst/>
              </a:rPr>
              <a:t>to</a:t>
            </a:r>
            <a:r>
              <a:rPr lang="nl-NL" sz="2600" dirty="0">
                <a:effectLst/>
              </a:rPr>
              <a:t> </a:t>
            </a:r>
            <a:r>
              <a:rPr lang="nl-NL" sz="2600" dirty="0" err="1">
                <a:effectLst/>
              </a:rPr>
              <a:t>the</a:t>
            </a:r>
            <a:r>
              <a:rPr lang="nl-NL" sz="2600" dirty="0">
                <a:effectLst/>
              </a:rPr>
              <a:t> European </a:t>
            </a:r>
            <a:r>
              <a:rPr lang="nl-NL" sz="2600" dirty="0" smtClean="0">
                <a:effectLst/>
              </a:rPr>
              <a:t>Approach</a:t>
            </a:r>
            <a:r>
              <a:rPr lang="nl-NL" sz="2600" dirty="0"/>
              <a:t/>
            </a:r>
            <a:br>
              <a:rPr lang="nl-NL" sz="2600" dirty="0"/>
            </a:br>
            <a:endParaRPr lang="en-GB" sz="2600" dirty="0"/>
          </a:p>
        </p:txBody>
      </p:sp>
      <p:sp>
        <p:nvSpPr>
          <p:cNvPr id="3" name="Tijdelijke aanduiding voor inhoud 2"/>
          <p:cNvSpPr>
            <a:spLocks noGrp="1"/>
          </p:cNvSpPr>
          <p:nvPr>
            <p:ph idx="1"/>
          </p:nvPr>
        </p:nvSpPr>
        <p:spPr>
          <a:xfrm>
            <a:off x="914400" y="2060575"/>
            <a:ext cx="7543800" cy="3940175"/>
          </a:xfrm>
        </p:spPr>
        <p:txBody>
          <a:bodyPr/>
          <a:lstStyle/>
          <a:p>
            <a:pPr marL="0" indent="0" eaLnBrk="1" hangingPunct="1">
              <a:buFontTx/>
              <a:buNone/>
              <a:defRPr/>
            </a:pPr>
            <a:r>
              <a:rPr lang="en-GB" b="1" dirty="0" smtClean="0"/>
              <a:t>8</a:t>
            </a:r>
            <a:r>
              <a:rPr lang="en-GB" b="1" dirty="0"/>
              <a:t>. Follow-up [ESG 2.3]</a:t>
            </a:r>
          </a:p>
          <a:p>
            <a:pPr marL="0" indent="0" eaLnBrk="1" hangingPunct="1">
              <a:buFontTx/>
              <a:buNone/>
              <a:defRPr/>
            </a:pPr>
            <a:endParaRPr lang="en-GB" dirty="0" smtClean="0"/>
          </a:p>
          <a:p>
            <a:pPr eaLnBrk="1" hangingPunct="1">
              <a:defRPr/>
            </a:pPr>
            <a:r>
              <a:rPr lang="en-GB" dirty="0" smtClean="0"/>
              <a:t>The </a:t>
            </a:r>
            <a:r>
              <a:rPr lang="en-GB" dirty="0"/>
              <a:t>agency should agree with the cooperating institutions a follow-up procedure to </a:t>
            </a:r>
            <a:r>
              <a:rPr lang="en-GB" dirty="0" smtClean="0"/>
              <a:t>assess the </a:t>
            </a:r>
            <a:r>
              <a:rPr lang="en-GB" dirty="0"/>
              <a:t>fulfilment of conditions – if applicable – and/or to evaluate the follow-up actions </a:t>
            </a:r>
            <a:r>
              <a:rPr lang="en-GB" dirty="0" smtClean="0"/>
              <a:t>on recommendations </a:t>
            </a:r>
            <a:r>
              <a:rPr lang="en-GB" dirty="0"/>
              <a:t>– if applicable.</a:t>
            </a:r>
            <a:endParaRPr lang="en-GB" b="1" dirty="0"/>
          </a:p>
        </p:txBody>
      </p:sp>
      <p:sp>
        <p:nvSpPr>
          <p:cNvPr id="119812" name="Tijdelijke aanduiding voor dianummer 3"/>
          <p:cNvSpPr>
            <a:spLocks noGrp="1"/>
          </p:cNvSpPr>
          <p:nvPr>
            <p:ph type="sldNum" sz="quarter" idx="4294967295"/>
          </p:nvPr>
        </p:nvSpPr>
        <p:spPr bwMode="auto">
          <a:xfrm>
            <a:off x="8358188" y="6257925"/>
            <a:ext cx="5334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bg1"/>
                </a:solidFill>
                <a:latin typeface="Arial" pitchFamily="34" charset="0"/>
                <a:cs typeface="Arial" pitchFamily="34" charset="0"/>
              </a:defRPr>
            </a:lvl1pPr>
            <a:lvl2pPr marL="742950" indent="-285750" eaLnBrk="0" hangingPunct="0">
              <a:defRPr sz="1400">
                <a:solidFill>
                  <a:schemeClr val="bg1"/>
                </a:solidFill>
                <a:latin typeface="Arial" pitchFamily="34" charset="0"/>
                <a:cs typeface="Arial" pitchFamily="34" charset="0"/>
              </a:defRPr>
            </a:lvl2pPr>
            <a:lvl3pPr marL="1143000" indent="-228600" eaLnBrk="0" hangingPunct="0">
              <a:defRPr sz="1400">
                <a:solidFill>
                  <a:schemeClr val="bg1"/>
                </a:solidFill>
                <a:latin typeface="Arial" pitchFamily="34" charset="0"/>
                <a:cs typeface="Arial" pitchFamily="34" charset="0"/>
              </a:defRPr>
            </a:lvl3pPr>
            <a:lvl4pPr marL="1600200" indent="-228600" eaLnBrk="0" hangingPunct="0">
              <a:defRPr sz="1400">
                <a:solidFill>
                  <a:schemeClr val="bg1"/>
                </a:solidFill>
                <a:latin typeface="Arial" pitchFamily="34" charset="0"/>
                <a:cs typeface="Arial" pitchFamily="34" charset="0"/>
              </a:defRPr>
            </a:lvl4pPr>
            <a:lvl5pPr marL="2057400" indent="-228600" eaLnBrk="0" hangingPunct="0">
              <a:defRPr sz="14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cs typeface="Arial" pitchFamily="34" charset="0"/>
              </a:defRPr>
            </a:lvl9pPr>
          </a:lstStyle>
          <a:p>
            <a:pPr eaLnBrk="1" hangingPunct="1"/>
            <a:fld id="{88E94AFD-0AE7-4547-81E1-459D9B8C6AB6}" type="slidenum">
              <a:rPr lang="nl-NL" altLang="en-US">
                <a:solidFill>
                  <a:srgbClr val="FFFFFF"/>
                </a:solidFill>
              </a:rPr>
              <a:pPr eaLnBrk="1" hangingPunct="1"/>
              <a:t>40</a:t>
            </a:fld>
            <a:endParaRPr lang="nl-NL" altLang="en-US">
              <a:solidFill>
                <a:srgbClr val="FFFFFF"/>
              </a:solidFill>
            </a:endParaRPr>
          </a:p>
        </p:txBody>
      </p:sp>
    </p:spTree>
    <p:extLst>
      <p:ext uri="{BB962C8B-B14F-4D97-AF65-F5344CB8AC3E}">
        <p14:creationId xmlns:p14="http://schemas.microsoft.com/office/powerpoint/2010/main" val="13196824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288" y="765175"/>
            <a:ext cx="8048625" cy="863600"/>
          </a:xfrm>
        </p:spPr>
        <p:txBody>
          <a:bodyPr/>
          <a:lstStyle/>
          <a:p>
            <a:pPr eaLnBrk="1" hangingPunct="1">
              <a:defRPr/>
            </a:pPr>
            <a:r>
              <a:rPr lang="nl-NL" sz="2600" dirty="0" smtClean="0">
                <a:effectLst/>
              </a:rPr>
              <a:t>The </a:t>
            </a:r>
            <a:r>
              <a:rPr lang="nl-NL" sz="2600" dirty="0">
                <a:effectLst/>
              </a:rPr>
              <a:t>procedure </a:t>
            </a:r>
            <a:r>
              <a:rPr lang="nl-NL" sz="2600" dirty="0" err="1">
                <a:effectLst/>
              </a:rPr>
              <a:t>according</a:t>
            </a:r>
            <a:r>
              <a:rPr lang="nl-NL" sz="2600" dirty="0">
                <a:effectLst/>
              </a:rPr>
              <a:t> </a:t>
            </a:r>
            <a:r>
              <a:rPr lang="nl-NL" sz="2600" dirty="0" err="1">
                <a:effectLst/>
              </a:rPr>
              <a:t>to</a:t>
            </a:r>
            <a:r>
              <a:rPr lang="nl-NL" sz="2600" dirty="0">
                <a:effectLst/>
              </a:rPr>
              <a:t> </a:t>
            </a:r>
            <a:r>
              <a:rPr lang="nl-NL" sz="2600" dirty="0" err="1">
                <a:effectLst/>
              </a:rPr>
              <a:t>the</a:t>
            </a:r>
            <a:r>
              <a:rPr lang="nl-NL" sz="2600" dirty="0">
                <a:effectLst/>
              </a:rPr>
              <a:t> European </a:t>
            </a:r>
            <a:r>
              <a:rPr lang="nl-NL" sz="2600" dirty="0" smtClean="0">
                <a:effectLst/>
              </a:rPr>
              <a:t>Approach</a:t>
            </a:r>
            <a:r>
              <a:rPr lang="nl-NL" sz="2600" dirty="0"/>
              <a:t/>
            </a:r>
            <a:br>
              <a:rPr lang="nl-NL" sz="2600" dirty="0"/>
            </a:br>
            <a:endParaRPr lang="en-GB" sz="2600" dirty="0"/>
          </a:p>
        </p:txBody>
      </p:sp>
      <p:sp>
        <p:nvSpPr>
          <p:cNvPr id="3" name="Tijdelijke aanduiding voor inhoud 2"/>
          <p:cNvSpPr>
            <a:spLocks noGrp="1"/>
          </p:cNvSpPr>
          <p:nvPr>
            <p:ph idx="1"/>
          </p:nvPr>
        </p:nvSpPr>
        <p:spPr>
          <a:xfrm>
            <a:off x="914400" y="2060575"/>
            <a:ext cx="7543800" cy="3940175"/>
          </a:xfrm>
        </p:spPr>
        <p:txBody>
          <a:bodyPr/>
          <a:lstStyle/>
          <a:p>
            <a:pPr marL="0" indent="0" eaLnBrk="1" hangingPunct="1">
              <a:buFontTx/>
              <a:buNone/>
              <a:defRPr/>
            </a:pPr>
            <a:r>
              <a:rPr lang="en-GB" b="1" dirty="0" smtClean="0"/>
              <a:t>9</a:t>
            </a:r>
            <a:r>
              <a:rPr lang="en-GB" b="1" dirty="0"/>
              <a:t>. Periodicity [ESG 1.10]</a:t>
            </a:r>
          </a:p>
          <a:p>
            <a:pPr eaLnBrk="1" hangingPunct="1">
              <a:defRPr/>
            </a:pPr>
            <a:r>
              <a:rPr lang="en-GB" dirty="0"/>
              <a:t>The joint programme should be reviewed periodically every 6 </a:t>
            </a:r>
            <a:r>
              <a:rPr lang="en-GB" dirty="0" smtClean="0"/>
              <a:t>years. </a:t>
            </a:r>
            <a:r>
              <a:rPr lang="en-GB" dirty="0"/>
              <a:t>If there is </a:t>
            </a:r>
            <a:r>
              <a:rPr lang="en-GB" dirty="0" smtClean="0"/>
              <a:t>a positive accreditation decision </a:t>
            </a:r>
            <a:r>
              <a:rPr lang="en-GB" dirty="0"/>
              <a:t>it should be granted </a:t>
            </a:r>
            <a:r>
              <a:rPr lang="en-GB" dirty="0" smtClean="0"/>
              <a:t>– if </a:t>
            </a:r>
            <a:r>
              <a:rPr lang="en-GB" dirty="0"/>
              <a:t>the decision is positive – for a period of 6 </a:t>
            </a:r>
            <a:r>
              <a:rPr lang="en-GB" dirty="0" smtClean="0"/>
              <a:t>years. During </a:t>
            </a:r>
            <a:r>
              <a:rPr lang="en-GB" dirty="0"/>
              <a:t>the 6-year period, a</a:t>
            </a:r>
            <a:r>
              <a:rPr lang="en-GB" dirty="0" smtClean="0"/>
              <a:t>gency should </a:t>
            </a:r>
            <a:r>
              <a:rPr lang="en-GB" dirty="0"/>
              <a:t>be informed about changes in the consortium offering the joint programme</a:t>
            </a:r>
            <a:r>
              <a:rPr lang="en-GB" dirty="0" smtClean="0"/>
              <a:t>.</a:t>
            </a:r>
            <a:endParaRPr lang="en-GB" b="1" dirty="0"/>
          </a:p>
        </p:txBody>
      </p:sp>
      <p:sp>
        <p:nvSpPr>
          <p:cNvPr id="120836" name="Tijdelijke aanduiding voor dianummer 3"/>
          <p:cNvSpPr>
            <a:spLocks noGrp="1"/>
          </p:cNvSpPr>
          <p:nvPr>
            <p:ph type="sldNum" sz="quarter" idx="4294967295"/>
          </p:nvPr>
        </p:nvSpPr>
        <p:spPr bwMode="auto">
          <a:xfrm>
            <a:off x="8358188" y="6257925"/>
            <a:ext cx="5334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bg1"/>
                </a:solidFill>
                <a:latin typeface="Arial" pitchFamily="34" charset="0"/>
                <a:cs typeface="Arial" pitchFamily="34" charset="0"/>
              </a:defRPr>
            </a:lvl1pPr>
            <a:lvl2pPr marL="742950" indent="-285750" eaLnBrk="0" hangingPunct="0">
              <a:defRPr sz="1400">
                <a:solidFill>
                  <a:schemeClr val="bg1"/>
                </a:solidFill>
                <a:latin typeface="Arial" pitchFamily="34" charset="0"/>
                <a:cs typeface="Arial" pitchFamily="34" charset="0"/>
              </a:defRPr>
            </a:lvl2pPr>
            <a:lvl3pPr marL="1143000" indent="-228600" eaLnBrk="0" hangingPunct="0">
              <a:defRPr sz="1400">
                <a:solidFill>
                  <a:schemeClr val="bg1"/>
                </a:solidFill>
                <a:latin typeface="Arial" pitchFamily="34" charset="0"/>
                <a:cs typeface="Arial" pitchFamily="34" charset="0"/>
              </a:defRPr>
            </a:lvl3pPr>
            <a:lvl4pPr marL="1600200" indent="-228600" eaLnBrk="0" hangingPunct="0">
              <a:defRPr sz="1400">
                <a:solidFill>
                  <a:schemeClr val="bg1"/>
                </a:solidFill>
                <a:latin typeface="Arial" pitchFamily="34" charset="0"/>
                <a:cs typeface="Arial" pitchFamily="34" charset="0"/>
              </a:defRPr>
            </a:lvl4pPr>
            <a:lvl5pPr marL="2057400" indent="-228600" eaLnBrk="0" hangingPunct="0">
              <a:defRPr sz="14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cs typeface="Arial" pitchFamily="34" charset="0"/>
              </a:defRPr>
            </a:lvl9pPr>
          </a:lstStyle>
          <a:p>
            <a:pPr eaLnBrk="1" hangingPunct="1"/>
            <a:fld id="{4775DB71-D820-4668-AD20-F71EC3DA6758}" type="slidenum">
              <a:rPr lang="nl-NL" altLang="en-US">
                <a:solidFill>
                  <a:srgbClr val="FFFFFF"/>
                </a:solidFill>
              </a:rPr>
              <a:pPr eaLnBrk="1" hangingPunct="1"/>
              <a:t>41</a:t>
            </a:fld>
            <a:endParaRPr lang="nl-NL" altLang="en-US">
              <a:solidFill>
                <a:srgbClr val="FFFFFF"/>
              </a:solidFill>
            </a:endParaRPr>
          </a:p>
        </p:txBody>
      </p:sp>
    </p:spTree>
    <p:extLst>
      <p:ext uri="{BB962C8B-B14F-4D97-AF65-F5344CB8AC3E}">
        <p14:creationId xmlns:p14="http://schemas.microsoft.com/office/powerpoint/2010/main" val="3571816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48680"/>
            <a:ext cx="8640960" cy="431800"/>
          </a:xfrm>
        </p:spPr>
        <p:txBody>
          <a:bodyPr/>
          <a:lstStyle/>
          <a:p>
            <a:r>
              <a:rPr lang="en-GB" dirty="0" smtClean="0">
                <a:effectLst/>
              </a:rPr>
              <a:t>Implementation challenges European Approach </a:t>
            </a:r>
            <a:endParaRPr lang="en-GB" dirty="0">
              <a:effectLst/>
            </a:endParaRPr>
          </a:p>
        </p:txBody>
      </p:sp>
      <p:sp>
        <p:nvSpPr>
          <p:cNvPr id="3" name="Content Placeholder 2"/>
          <p:cNvSpPr>
            <a:spLocks noGrp="1"/>
          </p:cNvSpPr>
          <p:nvPr>
            <p:ph idx="1"/>
          </p:nvPr>
        </p:nvSpPr>
        <p:spPr/>
        <p:txBody>
          <a:bodyPr/>
          <a:lstStyle/>
          <a:p>
            <a:endParaRPr lang="nl-NL" dirty="0" smtClean="0"/>
          </a:p>
          <a:p>
            <a:r>
              <a:rPr lang="nl-NL" dirty="0" err="1" smtClean="0"/>
              <a:t>Lack</a:t>
            </a:r>
            <a:r>
              <a:rPr lang="nl-NL" dirty="0" smtClean="0"/>
              <a:t> of awareness </a:t>
            </a:r>
            <a:r>
              <a:rPr lang="nl-NL" dirty="0" err="1" smtClean="0"/>
              <a:t>among</a:t>
            </a:r>
            <a:r>
              <a:rPr lang="nl-NL" dirty="0" smtClean="0"/>
              <a:t> </a:t>
            </a:r>
            <a:r>
              <a:rPr lang="nl-NL" dirty="0" err="1" smtClean="0"/>
              <a:t>HEIs</a:t>
            </a:r>
            <a:r>
              <a:rPr lang="nl-NL" dirty="0" smtClean="0"/>
              <a:t> (</a:t>
            </a:r>
            <a:r>
              <a:rPr lang="nl-NL" dirty="0" err="1" smtClean="0"/>
              <a:t>and</a:t>
            </a:r>
            <a:r>
              <a:rPr lang="nl-NL" dirty="0" smtClean="0"/>
              <a:t> QA </a:t>
            </a:r>
            <a:r>
              <a:rPr lang="nl-NL" dirty="0" err="1" smtClean="0"/>
              <a:t>agencies</a:t>
            </a:r>
            <a:r>
              <a:rPr lang="nl-NL" dirty="0" smtClean="0"/>
              <a:t>, </a:t>
            </a:r>
            <a:r>
              <a:rPr lang="nl-NL" dirty="0" err="1" smtClean="0"/>
              <a:t>Ministries</a:t>
            </a:r>
            <a:r>
              <a:rPr lang="nl-NL" dirty="0" smtClean="0"/>
              <a:t>, </a:t>
            </a:r>
            <a:r>
              <a:rPr lang="nl-NL" dirty="0" err="1" smtClean="0"/>
              <a:t>students</a:t>
            </a:r>
            <a:r>
              <a:rPr lang="nl-NL" dirty="0" smtClean="0"/>
              <a:t>, </a:t>
            </a:r>
            <a:r>
              <a:rPr lang="nl-NL" dirty="0" err="1" smtClean="0"/>
              <a:t>employers</a:t>
            </a:r>
            <a:r>
              <a:rPr lang="nl-NL" dirty="0" smtClean="0"/>
              <a:t>)</a:t>
            </a:r>
          </a:p>
          <a:p>
            <a:r>
              <a:rPr lang="nl-NL" dirty="0" err="1" smtClean="0"/>
              <a:t>Lack</a:t>
            </a:r>
            <a:r>
              <a:rPr lang="nl-NL" dirty="0" smtClean="0"/>
              <a:t> of information on </a:t>
            </a:r>
            <a:r>
              <a:rPr lang="nl-NL" dirty="0" err="1" smtClean="0"/>
              <a:t>how</a:t>
            </a:r>
            <a:r>
              <a:rPr lang="nl-NL" dirty="0" smtClean="0"/>
              <a:t> </a:t>
            </a:r>
            <a:r>
              <a:rPr lang="nl-NL" dirty="0" err="1" smtClean="0"/>
              <a:t>many</a:t>
            </a:r>
            <a:r>
              <a:rPr lang="nl-NL" dirty="0" smtClean="0"/>
              <a:t> </a:t>
            </a:r>
            <a:r>
              <a:rPr lang="nl-NL" dirty="0" err="1" smtClean="0"/>
              <a:t>JPs</a:t>
            </a:r>
            <a:r>
              <a:rPr lang="nl-NL" dirty="0" smtClean="0"/>
              <a:t> </a:t>
            </a:r>
            <a:r>
              <a:rPr lang="nl-NL" dirty="0" err="1" smtClean="0"/>
              <a:t>fall</a:t>
            </a:r>
            <a:r>
              <a:rPr lang="nl-NL" dirty="0" smtClean="0"/>
              <a:t> </a:t>
            </a:r>
            <a:r>
              <a:rPr lang="nl-NL" dirty="0" err="1" smtClean="0"/>
              <a:t>under</a:t>
            </a:r>
            <a:r>
              <a:rPr lang="nl-NL" dirty="0" smtClean="0"/>
              <a:t> </a:t>
            </a:r>
            <a:r>
              <a:rPr lang="nl-NL" dirty="0" err="1" smtClean="0"/>
              <a:t>the</a:t>
            </a:r>
            <a:r>
              <a:rPr lang="nl-NL" dirty="0" smtClean="0"/>
              <a:t> </a:t>
            </a:r>
            <a:r>
              <a:rPr lang="nl-NL" dirty="0" err="1" smtClean="0"/>
              <a:t>remit</a:t>
            </a:r>
            <a:r>
              <a:rPr lang="nl-NL" dirty="0" smtClean="0"/>
              <a:t> of </a:t>
            </a:r>
            <a:r>
              <a:rPr lang="nl-NL" dirty="0" err="1" smtClean="0"/>
              <a:t>the</a:t>
            </a:r>
            <a:r>
              <a:rPr lang="nl-NL" dirty="0" smtClean="0"/>
              <a:t> European Approach </a:t>
            </a:r>
          </a:p>
          <a:p>
            <a:r>
              <a:rPr lang="nl-NL" dirty="0"/>
              <a:t>L</a:t>
            </a:r>
            <a:r>
              <a:rPr lang="nl-NL" dirty="0" smtClean="0"/>
              <a:t>egal </a:t>
            </a:r>
            <a:r>
              <a:rPr lang="nl-NL" dirty="0" err="1" smtClean="0"/>
              <a:t>and</a:t>
            </a:r>
            <a:r>
              <a:rPr lang="nl-NL" dirty="0" smtClean="0"/>
              <a:t> </a:t>
            </a:r>
            <a:r>
              <a:rPr lang="nl-NL" dirty="0" err="1" smtClean="0"/>
              <a:t>recognition</a:t>
            </a:r>
            <a:r>
              <a:rPr lang="nl-NL" dirty="0"/>
              <a:t> </a:t>
            </a:r>
            <a:r>
              <a:rPr lang="nl-NL" dirty="0" err="1" smtClean="0"/>
              <a:t>challenges</a:t>
            </a:r>
            <a:endParaRPr lang="nl-NL" dirty="0" smtClean="0"/>
          </a:p>
          <a:p>
            <a:r>
              <a:rPr lang="nl-NL" dirty="0" err="1" smtClean="0"/>
              <a:t>Operational</a:t>
            </a:r>
            <a:r>
              <a:rPr lang="nl-NL" dirty="0" smtClean="0"/>
              <a:t>/</a:t>
            </a:r>
            <a:r>
              <a:rPr lang="nl-NL" dirty="0" err="1" smtClean="0"/>
              <a:t>procedural</a:t>
            </a:r>
            <a:r>
              <a:rPr lang="nl-NL" dirty="0" smtClean="0"/>
              <a:t> </a:t>
            </a:r>
            <a:r>
              <a:rPr lang="nl-NL" dirty="0" err="1" smtClean="0"/>
              <a:t>challenges</a:t>
            </a:r>
            <a:endParaRPr lang="nl-NL" dirty="0"/>
          </a:p>
        </p:txBody>
      </p:sp>
    </p:spTree>
    <p:extLst>
      <p:ext uri="{BB962C8B-B14F-4D97-AF65-F5344CB8AC3E}">
        <p14:creationId xmlns:p14="http://schemas.microsoft.com/office/powerpoint/2010/main" val="28832073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48680"/>
            <a:ext cx="8640960" cy="431800"/>
          </a:xfrm>
        </p:spPr>
        <p:txBody>
          <a:bodyPr/>
          <a:lstStyle/>
          <a:p>
            <a:r>
              <a:rPr lang="en-GB" dirty="0" smtClean="0">
                <a:effectLst/>
              </a:rPr>
              <a:t>Overcoming implementation challenges</a:t>
            </a:r>
            <a:endParaRPr lang="en-GB" dirty="0">
              <a:effectLst/>
            </a:endParaRPr>
          </a:p>
        </p:txBody>
      </p:sp>
      <p:sp>
        <p:nvSpPr>
          <p:cNvPr id="3" name="Content Placeholder 2"/>
          <p:cNvSpPr>
            <a:spLocks noGrp="1"/>
          </p:cNvSpPr>
          <p:nvPr>
            <p:ph idx="1"/>
          </p:nvPr>
        </p:nvSpPr>
        <p:spPr/>
        <p:txBody>
          <a:bodyPr/>
          <a:lstStyle/>
          <a:p>
            <a:endParaRPr lang="nl-NL" dirty="0" smtClean="0"/>
          </a:p>
          <a:p>
            <a:r>
              <a:rPr lang="nl-NL" dirty="0" err="1" smtClean="0"/>
              <a:t>Dissemination</a:t>
            </a:r>
            <a:r>
              <a:rPr lang="nl-NL" dirty="0" smtClean="0"/>
              <a:t> </a:t>
            </a:r>
            <a:r>
              <a:rPr lang="nl-NL" dirty="0" err="1" smtClean="0"/>
              <a:t>and</a:t>
            </a:r>
            <a:r>
              <a:rPr lang="nl-NL" dirty="0" smtClean="0"/>
              <a:t> promotion of EA </a:t>
            </a:r>
            <a:r>
              <a:rPr lang="nl-NL" dirty="0" err="1" smtClean="0"/>
              <a:t>to</a:t>
            </a:r>
            <a:r>
              <a:rPr lang="nl-NL" dirty="0" smtClean="0"/>
              <a:t> </a:t>
            </a:r>
            <a:r>
              <a:rPr lang="nl-NL" dirty="0" err="1" smtClean="0"/>
              <a:t>all</a:t>
            </a:r>
            <a:r>
              <a:rPr lang="nl-NL" dirty="0" smtClean="0"/>
              <a:t> stakeholders</a:t>
            </a:r>
          </a:p>
          <a:p>
            <a:r>
              <a:rPr lang="nl-NL" dirty="0" err="1" smtClean="0"/>
              <a:t>Better</a:t>
            </a:r>
            <a:r>
              <a:rPr lang="nl-NL" dirty="0" smtClean="0"/>
              <a:t> information on </a:t>
            </a:r>
            <a:r>
              <a:rPr lang="nl-NL" dirty="0" err="1" smtClean="0"/>
              <a:t>JPs</a:t>
            </a:r>
            <a:r>
              <a:rPr lang="nl-NL" dirty="0" smtClean="0"/>
              <a:t> </a:t>
            </a:r>
            <a:r>
              <a:rPr lang="nl-NL" dirty="0" err="1" smtClean="0"/>
              <a:t>needed</a:t>
            </a:r>
            <a:r>
              <a:rPr lang="nl-NL" dirty="0" smtClean="0"/>
              <a:t> (</a:t>
            </a:r>
            <a:r>
              <a:rPr lang="nl-NL" dirty="0" err="1" smtClean="0"/>
              <a:t>role</a:t>
            </a:r>
            <a:r>
              <a:rPr lang="nl-NL" dirty="0" smtClean="0"/>
              <a:t> </a:t>
            </a:r>
            <a:r>
              <a:rPr lang="nl-NL" dirty="0" err="1" smtClean="0"/>
              <a:t>for</a:t>
            </a:r>
            <a:r>
              <a:rPr lang="nl-NL" dirty="0" smtClean="0"/>
              <a:t> </a:t>
            </a:r>
            <a:r>
              <a:rPr lang="nl-NL" dirty="0" err="1" smtClean="0"/>
              <a:t>JPs</a:t>
            </a:r>
            <a:r>
              <a:rPr lang="nl-NL" dirty="0"/>
              <a:t>/</a:t>
            </a:r>
            <a:r>
              <a:rPr lang="nl-NL" dirty="0" err="1" smtClean="0"/>
              <a:t>ProDeJIP</a:t>
            </a:r>
            <a:r>
              <a:rPr lang="nl-NL" dirty="0" smtClean="0"/>
              <a:t>, EQAR, ECA/</a:t>
            </a:r>
            <a:r>
              <a:rPr lang="nl-NL" dirty="0" err="1" smtClean="0"/>
              <a:t>Qrossroads</a:t>
            </a:r>
            <a:r>
              <a:rPr lang="nl-NL" dirty="0" smtClean="0"/>
              <a:t>)</a:t>
            </a:r>
          </a:p>
          <a:p>
            <a:r>
              <a:rPr lang="nl-NL" dirty="0" err="1" smtClean="0"/>
              <a:t>Governments</a:t>
            </a:r>
            <a:r>
              <a:rPr lang="nl-NL" dirty="0" smtClean="0"/>
              <a:t> </a:t>
            </a:r>
            <a:r>
              <a:rPr lang="nl-NL" dirty="0" err="1" smtClean="0"/>
              <a:t>should</a:t>
            </a:r>
            <a:r>
              <a:rPr lang="nl-NL" dirty="0" smtClean="0"/>
              <a:t> make </a:t>
            </a:r>
            <a:r>
              <a:rPr lang="nl-NL" dirty="0" err="1" smtClean="0"/>
              <a:t>implementation</a:t>
            </a:r>
            <a:r>
              <a:rPr lang="nl-NL" dirty="0" smtClean="0"/>
              <a:t> of EA </a:t>
            </a:r>
            <a:r>
              <a:rPr lang="nl-NL" dirty="0" err="1" smtClean="0"/>
              <a:t>possible</a:t>
            </a:r>
            <a:r>
              <a:rPr lang="nl-NL" dirty="0" smtClean="0"/>
              <a:t> without </a:t>
            </a:r>
            <a:r>
              <a:rPr lang="nl-NL" dirty="0" err="1" smtClean="0"/>
              <a:t>applying</a:t>
            </a:r>
            <a:r>
              <a:rPr lang="nl-NL" dirty="0" smtClean="0"/>
              <a:t> </a:t>
            </a:r>
            <a:r>
              <a:rPr lang="nl-NL" dirty="0" err="1" smtClean="0"/>
              <a:t>additional</a:t>
            </a:r>
            <a:r>
              <a:rPr lang="nl-NL" dirty="0" smtClean="0"/>
              <a:t> </a:t>
            </a:r>
            <a:r>
              <a:rPr lang="nl-NL" dirty="0" err="1" smtClean="0"/>
              <a:t>national</a:t>
            </a:r>
            <a:r>
              <a:rPr lang="nl-NL" dirty="0" smtClean="0"/>
              <a:t> criteria</a:t>
            </a:r>
          </a:p>
          <a:p>
            <a:r>
              <a:rPr lang="nl-NL" dirty="0" err="1" smtClean="0"/>
              <a:t>Involving</a:t>
            </a:r>
            <a:r>
              <a:rPr lang="nl-NL" dirty="0" smtClean="0"/>
              <a:t> ENIC-</a:t>
            </a:r>
            <a:r>
              <a:rPr lang="nl-NL" dirty="0" err="1" smtClean="0"/>
              <a:t>NARICs</a:t>
            </a:r>
            <a:r>
              <a:rPr lang="nl-NL" dirty="0" smtClean="0"/>
              <a:t> </a:t>
            </a:r>
            <a:r>
              <a:rPr lang="nl-NL" dirty="0" err="1" smtClean="0"/>
              <a:t>to</a:t>
            </a:r>
            <a:r>
              <a:rPr lang="nl-NL" dirty="0" smtClean="0"/>
              <a:t> tackle </a:t>
            </a:r>
            <a:r>
              <a:rPr lang="nl-NL" dirty="0" err="1" smtClean="0"/>
              <a:t>recognition</a:t>
            </a:r>
            <a:r>
              <a:rPr lang="nl-NL" dirty="0" smtClean="0"/>
              <a:t> issues</a:t>
            </a:r>
          </a:p>
          <a:p>
            <a:r>
              <a:rPr lang="nl-NL" dirty="0" smtClean="0"/>
              <a:t>Actions </a:t>
            </a:r>
            <a:r>
              <a:rPr lang="nl-NL" dirty="0" err="1" smtClean="0"/>
              <a:t>needed</a:t>
            </a:r>
            <a:r>
              <a:rPr lang="nl-NL" dirty="0" smtClean="0"/>
              <a:t> </a:t>
            </a:r>
            <a:r>
              <a:rPr lang="nl-NL" dirty="0" err="1" smtClean="0"/>
              <a:t>to</a:t>
            </a:r>
            <a:r>
              <a:rPr lang="nl-NL" dirty="0" smtClean="0"/>
              <a:t> </a:t>
            </a:r>
            <a:r>
              <a:rPr lang="nl-NL" dirty="0" err="1" smtClean="0"/>
              <a:t>involve</a:t>
            </a:r>
            <a:r>
              <a:rPr lang="nl-NL" dirty="0" smtClean="0"/>
              <a:t> non-EHEA </a:t>
            </a:r>
            <a:r>
              <a:rPr lang="nl-NL" dirty="0" err="1" smtClean="0"/>
              <a:t>countries</a:t>
            </a:r>
            <a:r>
              <a:rPr lang="nl-NL" dirty="0" smtClean="0"/>
              <a:t> (Erasmus+?)</a:t>
            </a:r>
          </a:p>
          <a:p>
            <a:r>
              <a:rPr lang="nl-NL" dirty="0" smtClean="0"/>
              <a:t>ECA </a:t>
            </a:r>
            <a:r>
              <a:rPr lang="nl-NL" dirty="0" err="1" smtClean="0"/>
              <a:t>can</a:t>
            </a:r>
            <a:r>
              <a:rPr lang="nl-NL" dirty="0" smtClean="0"/>
              <a:t> </a:t>
            </a:r>
            <a:r>
              <a:rPr lang="nl-NL" dirty="0" err="1" smtClean="0"/>
              <a:t>provide</a:t>
            </a:r>
            <a:r>
              <a:rPr lang="nl-NL" dirty="0" smtClean="0"/>
              <a:t> assistance/</a:t>
            </a:r>
            <a:r>
              <a:rPr lang="nl-NL" dirty="0" err="1" smtClean="0"/>
              <a:t>advise</a:t>
            </a:r>
            <a:endParaRPr lang="nl-NL" dirty="0" smtClean="0"/>
          </a:p>
        </p:txBody>
      </p:sp>
    </p:spTree>
    <p:extLst>
      <p:ext uri="{BB962C8B-B14F-4D97-AF65-F5344CB8AC3E}">
        <p14:creationId xmlns:p14="http://schemas.microsoft.com/office/powerpoint/2010/main" val="39008666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548680"/>
            <a:ext cx="7991475" cy="431800"/>
          </a:xfrm>
        </p:spPr>
        <p:txBody>
          <a:bodyPr>
            <a:normAutofit fontScale="90000"/>
          </a:bodyPr>
          <a:lstStyle/>
          <a:p>
            <a:r>
              <a:rPr lang="en-GB" dirty="0" smtClean="0">
                <a:effectLst/>
              </a:rPr>
              <a:t>ECA reports on </a:t>
            </a:r>
            <a:r>
              <a:rPr lang="en-GB" dirty="0" smtClean="0"/>
              <a:t>joint programmes</a:t>
            </a:r>
            <a:endParaRPr lang="en-GB" dirty="0">
              <a:effectLst/>
            </a:endParaRPr>
          </a:p>
        </p:txBody>
      </p:sp>
      <p:pic>
        <p:nvPicPr>
          <p:cNvPr id="7" name="Picture 6" descr="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276872"/>
            <a:ext cx="2035454" cy="2878614"/>
          </a:xfrm>
          <a:prstGeom prst="rect">
            <a:avLst/>
          </a:prstGeom>
          <a:ln w="9525" cap="flat" cmpd="sng">
            <a:solidFill>
              <a:srgbClr val="000000"/>
            </a:solidFill>
            <a:round/>
          </a:ln>
          <a:effectLst>
            <a:reflection stA="50000" endPos="38000" dist="50800" dir="5400000" sy="-100000" algn="bl" rotWithShape="0"/>
          </a:effectLst>
          <a:scene3d>
            <a:camera prst="perspectiveFront">
              <a:rot lat="270000" lon="2400000" rev="18000"/>
            </a:camera>
            <a:lightRig rig="threePt" dir="t"/>
          </a:scene3d>
        </p:spPr>
      </p:pic>
      <p:pic>
        <p:nvPicPr>
          <p:cNvPr id="8" name="Picture 7" descr="8.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9707" y="2276872"/>
            <a:ext cx="2037200" cy="2885597"/>
          </a:xfrm>
          <a:prstGeom prst="rect">
            <a:avLst/>
          </a:prstGeom>
          <a:ln w="9525" cap="flat" cmpd="sng">
            <a:solidFill>
              <a:srgbClr val="000000"/>
            </a:solidFill>
            <a:round/>
          </a:ln>
          <a:effectLst>
            <a:reflection stA="50000" endPos="38000" dist="50800" dir="5400000" sy="-100000" algn="bl" rotWithShape="0"/>
          </a:effectLst>
          <a:scene3d>
            <a:camera prst="perspectiveFront">
              <a:rot lat="270000" lon="2400000" rev="18000"/>
            </a:camera>
            <a:lightRig rig="threePt" dir="t"/>
          </a:scene3d>
        </p:spPr>
      </p:pic>
      <p:pic>
        <p:nvPicPr>
          <p:cNvPr id="9" name="Picture 8" descr="3.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890" y="2276872"/>
            <a:ext cx="2035454" cy="2878614"/>
          </a:xfrm>
          <a:prstGeom prst="rect">
            <a:avLst/>
          </a:prstGeom>
          <a:ln w="9525" cap="flat" cmpd="sng">
            <a:solidFill>
              <a:srgbClr val="000000"/>
            </a:solidFill>
            <a:round/>
          </a:ln>
          <a:effectLst>
            <a:reflection stA="50000" endPos="38000" dist="50800" dir="5400000" sy="-100000" algn="bl" rotWithShape="0"/>
          </a:effectLst>
          <a:scene3d>
            <a:camera prst="perspectiveFront">
              <a:rot lat="270000" lon="2400000" rev="18000"/>
            </a:camera>
            <a:lightRig rig="threePt" dir="t"/>
          </a:scene3d>
        </p:spPr>
      </p:pic>
      <p:pic>
        <p:nvPicPr>
          <p:cNvPr id="10" name="Picture 9" descr="2.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92074" y="2276872"/>
            <a:ext cx="2035454" cy="2878614"/>
          </a:xfrm>
          <a:prstGeom prst="rect">
            <a:avLst/>
          </a:prstGeom>
          <a:ln w="9525" cap="flat" cmpd="sng">
            <a:solidFill>
              <a:srgbClr val="000000"/>
            </a:solidFill>
            <a:round/>
          </a:ln>
          <a:effectLst>
            <a:reflection stA="50000" endPos="38000" dist="50800" dir="5400000" sy="-100000" algn="bl" rotWithShape="0"/>
          </a:effectLst>
          <a:scene3d>
            <a:camera prst="perspectiveFront">
              <a:rot lat="270000" lon="2400000" rev="18000"/>
            </a:camera>
            <a:lightRig rig="threePt" dir="t"/>
          </a:scene3d>
        </p:spPr>
      </p:pic>
      <p:pic>
        <p:nvPicPr>
          <p:cNvPr id="11" name="Picture 10" descr="1.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48258" y="2276872"/>
            <a:ext cx="2035454" cy="2878614"/>
          </a:xfrm>
          <a:prstGeom prst="rect">
            <a:avLst/>
          </a:prstGeom>
          <a:ln w="9525" cap="flat" cmpd="sng">
            <a:solidFill>
              <a:srgbClr val="000000"/>
            </a:solidFill>
            <a:round/>
          </a:ln>
          <a:effectLst>
            <a:reflection stA="50000" endPos="38000" dist="50800" dir="5400000" sy="-100000" algn="bl" rotWithShape="0"/>
          </a:effectLst>
          <a:scene3d>
            <a:camera prst="perspectiveFront">
              <a:rot lat="270000" lon="2400000" rev="18000"/>
            </a:camera>
            <a:lightRig rig="threePt" dir="t"/>
          </a:scene3d>
        </p:spPr>
      </p:pic>
    </p:spTree>
    <p:extLst>
      <p:ext uri="{BB962C8B-B14F-4D97-AF65-F5344CB8AC3E}">
        <p14:creationId xmlns:p14="http://schemas.microsoft.com/office/powerpoint/2010/main" val="455450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600" fill="hold"/>
                                        <p:tgtEl>
                                          <p:spTgt spid="11"/>
                                        </p:tgtEl>
                                        <p:attrNameLst>
                                          <p:attrName>ppt_w</p:attrName>
                                        </p:attrNameLst>
                                      </p:cBhvr>
                                      <p:tavLst>
                                        <p:tav tm="0" fmla="#ppt_w*sin(2.5*pi*$)">
                                          <p:val>
                                            <p:fltVal val="0"/>
                                          </p:val>
                                        </p:tav>
                                        <p:tav tm="100000">
                                          <p:val>
                                            <p:fltVal val="1"/>
                                          </p:val>
                                        </p:tav>
                                      </p:tavLst>
                                    </p:anim>
                                    <p:anim calcmode="lin" valueType="num">
                                      <p:cBhvr>
                                        <p:cTn id="8" dur="6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600" fill="hold"/>
                                        <p:tgtEl>
                                          <p:spTgt spid="10"/>
                                        </p:tgtEl>
                                        <p:attrNameLst>
                                          <p:attrName>ppt_w</p:attrName>
                                        </p:attrNameLst>
                                      </p:cBhvr>
                                      <p:tavLst>
                                        <p:tav tm="0" fmla="#ppt_w*sin(2.5*pi*$)">
                                          <p:val>
                                            <p:fltVal val="0"/>
                                          </p:val>
                                        </p:tav>
                                        <p:tav tm="100000">
                                          <p:val>
                                            <p:fltVal val="1"/>
                                          </p:val>
                                        </p:tav>
                                      </p:tavLst>
                                    </p:anim>
                                    <p:anim calcmode="lin" valueType="num">
                                      <p:cBhvr>
                                        <p:cTn id="14" dur="6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9" presetClass="entr" presetSubtype="1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600" fill="hold"/>
                                        <p:tgtEl>
                                          <p:spTgt spid="9"/>
                                        </p:tgtEl>
                                        <p:attrNameLst>
                                          <p:attrName>ppt_w</p:attrName>
                                        </p:attrNameLst>
                                      </p:cBhvr>
                                      <p:tavLst>
                                        <p:tav tm="0" fmla="#ppt_w*sin(2.5*pi*$)">
                                          <p:val>
                                            <p:fltVal val="0"/>
                                          </p:val>
                                        </p:tav>
                                        <p:tav tm="100000">
                                          <p:val>
                                            <p:fltVal val="1"/>
                                          </p:val>
                                        </p:tav>
                                      </p:tavLst>
                                    </p:anim>
                                    <p:anim calcmode="lin" valueType="num">
                                      <p:cBhvr>
                                        <p:cTn id="20" dur="6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9" presetClass="entr" presetSubtype="1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600" fill="hold"/>
                                        <p:tgtEl>
                                          <p:spTgt spid="8"/>
                                        </p:tgtEl>
                                        <p:attrNameLst>
                                          <p:attrName>ppt_w</p:attrName>
                                        </p:attrNameLst>
                                      </p:cBhvr>
                                      <p:tavLst>
                                        <p:tav tm="0" fmla="#ppt_w*sin(2.5*pi*$)">
                                          <p:val>
                                            <p:fltVal val="0"/>
                                          </p:val>
                                        </p:tav>
                                        <p:tav tm="100000">
                                          <p:val>
                                            <p:fltVal val="1"/>
                                          </p:val>
                                        </p:tav>
                                      </p:tavLst>
                                    </p:anim>
                                    <p:anim calcmode="lin" valueType="num">
                                      <p:cBhvr>
                                        <p:cTn id="26" dur="6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9" presetClass="entr" presetSubtype="1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600" fill="hold"/>
                                        <p:tgtEl>
                                          <p:spTgt spid="7"/>
                                        </p:tgtEl>
                                        <p:attrNameLst>
                                          <p:attrName>ppt_w</p:attrName>
                                        </p:attrNameLst>
                                      </p:cBhvr>
                                      <p:tavLst>
                                        <p:tav tm="0" fmla="#ppt_w*sin(2.5*pi*$)">
                                          <p:val>
                                            <p:fltVal val="0"/>
                                          </p:val>
                                        </p:tav>
                                        <p:tav tm="100000">
                                          <p:val>
                                            <p:fltVal val="1"/>
                                          </p:val>
                                        </p:tav>
                                      </p:tavLst>
                                    </p:anim>
                                    <p:anim calcmode="lin" valueType="num">
                                      <p:cBhvr>
                                        <p:cTn id="32" dur="6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kstvak 1"/>
          <p:cNvSpPr txBox="1"/>
          <p:nvPr/>
        </p:nvSpPr>
        <p:spPr>
          <a:xfrm>
            <a:off x="5364088" y="28630"/>
            <a:ext cx="3678535" cy="276999"/>
          </a:xfrm>
          <a:prstGeom prst="rect">
            <a:avLst/>
          </a:prstGeom>
          <a:noFill/>
        </p:spPr>
        <p:txBody>
          <a:bodyPr wrap="square" rtlCol="0">
            <a:spAutoFit/>
          </a:bodyPr>
          <a:lstStyle/>
          <a:p>
            <a:pPr eaLnBrk="1" fontAlgn="auto" hangingPunct="1">
              <a:spcBef>
                <a:spcPts val="0"/>
              </a:spcBef>
              <a:spcAft>
                <a:spcPts val="0"/>
              </a:spcAft>
            </a:pPr>
            <a:r>
              <a:rPr lang="en-GB" sz="1200" u="sng" dirty="0" smtClean="0">
                <a:solidFill>
                  <a:prstClr val="black"/>
                </a:solidFill>
                <a:latin typeface="Calibri"/>
                <a:hlinkClick r:id="rId3"/>
              </a:rPr>
              <a:t>ecahe.eu/w/</a:t>
            </a:r>
            <a:r>
              <a:rPr lang="en-GB" sz="1200" u="sng" dirty="0" err="1" smtClean="0">
                <a:solidFill>
                  <a:prstClr val="black"/>
                </a:solidFill>
                <a:latin typeface="Calibri"/>
                <a:hlinkClick r:id="rId3"/>
              </a:rPr>
              <a:t>index.php</a:t>
            </a:r>
            <a:r>
              <a:rPr lang="en-GB" sz="1200" u="sng" dirty="0" smtClean="0">
                <a:solidFill>
                  <a:prstClr val="black"/>
                </a:solidFill>
                <a:latin typeface="Calibri"/>
                <a:hlinkClick r:id="rId3"/>
              </a:rPr>
              <a:t>/</a:t>
            </a:r>
            <a:r>
              <a:rPr lang="en-GB" sz="1200" u="sng" dirty="0" err="1" smtClean="0">
                <a:solidFill>
                  <a:prstClr val="black"/>
                </a:solidFill>
                <a:latin typeface="Calibri"/>
                <a:hlinkClick r:id="rId3"/>
              </a:rPr>
              <a:t>Portal:Joint_programmes</a:t>
            </a:r>
            <a:endParaRPr lang="nl-NL" sz="1200" dirty="0">
              <a:solidFill>
                <a:prstClr val="black"/>
              </a:solidFill>
              <a:latin typeface="Calibri"/>
            </a:endParaRPr>
          </a:p>
        </p:txBody>
      </p:sp>
    </p:spTree>
    <p:extLst>
      <p:ext uri="{BB962C8B-B14F-4D97-AF65-F5344CB8AC3E}">
        <p14:creationId xmlns:p14="http://schemas.microsoft.com/office/powerpoint/2010/main" val="35299597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2"/>
          <p:cNvSpPr txBox="1">
            <a:spLocks/>
          </p:cNvSpPr>
          <p:nvPr/>
        </p:nvSpPr>
        <p:spPr>
          <a:xfrm>
            <a:off x="755576" y="908720"/>
            <a:ext cx="7848872" cy="936104"/>
          </a:xfrm>
          <a:prstGeom prst="rect">
            <a:avLst/>
          </a:prstGeom>
        </p:spPr>
        <p:txBody>
          <a:bodyPr/>
          <a:lstStyle/>
          <a:p>
            <a:pPr marL="342900" indent="-342900" algn="ctr" eaLnBrk="0" hangingPunct="0">
              <a:spcBef>
                <a:spcPct val="20000"/>
              </a:spcBef>
              <a:buClr>
                <a:srgbClr val="C00000"/>
              </a:buClr>
              <a:defRPr/>
            </a:pPr>
            <a:r>
              <a:rPr lang="en-GB" sz="3600" b="1" kern="0" cap="small" dirty="0" smtClean="0">
                <a:solidFill>
                  <a:srgbClr val="009900"/>
                </a:solidFill>
                <a:effectLst>
                  <a:reflection blurRad="6350" stA="60000" endA="900" endPos="60000" dist="29997" dir="5400000" sy="-100000" algn="bl" rotWithShape="0"/>
                </a:effectLst>
                <a:latin typeface="Arial"/>
              </a:rPr>
              <a:t>Thank you for your attention</a:t>
            </a:r>
            <a:endParaRPr lang="en-US" sz="2000" kern="0" dirty="0" smtClean="0">
              <a:solidFill>
                <a:srgbClr val="008080"/>
              </a:solidFill>
              <a:effectLst>
                <a:reflection blurRad="6350" stA="60000" endA="900" endPos="60000" dist="29997" dir="5400000" sy="-100000" algn="bl" rotWithShape="0"/>
              </a:effectLst>
              <a:latin typeface="Arial"/>
            </a:endParaRPr>
          </a:p>
          <a:p>
            <a:pPr marL="177800" algn="ctr" eaLnBrk="0" hangingPunct="0">
              <a:spcBef>
                <a:spcPct val="20000"/>
              </a:spcBef>
              <a:buClr>
                <a:srgbClr val="C00000"/>
              </a:buClr>
              <a:tabLst>
                <a:tab pos="3492500" algn="ctr"/>
                <a:tab pos="7531100" algn="r"/>
              </a:tabLst>
              <a:defRPr/>
            </a:pPr>
            <a:endParaRPr lang="en-US" sz="2000" kern="0" dirty="0" smtClean="0">
              <a:solidFill>
                <a:srgbClr val="008080"/>
              </a:solidFill>
              <a:effectLst>
                <a:reflection blurRad="6350" stA="60000" endA="900" endPos="60000" dist="29997" dir="5400000" sy="-100000" algn="bl" rotWithShape="0"/>
              </a:effectLst>
              <a:latin typeface="Arial"/>
            </a:endParaRPr>
          </a:p>
          <a:p>
            <a:pPr marL="177800" algn="ctr" eaLnBrk="0" hangingPunct="0">
              <a:spcBef>
                <a:spcPct val="20000"/>
              </a:spcBef>
              <a:buClr>
                <a:srgbClr val="C00000"/>
              </a:buClr>
              <a:tabLst>
                <a:tab pos="3492500" algn="ctr"/>
                <a:tab pos="7531100" algn="r"/>
              </a:tabLst>
              <a:defRPr/>
            </a:pPr>
            <a:endParaRPr lang="en-US" sz="2000" kern="0" dirty="0" smtClean="0">
              <a:solidFill>
                <a:srgbClr val="008080"/>
              </a:solidFill>
              <a:effectLst>
                <a:reflection blurRad="6350" stA="60000" endA="900" endPos="60000" dist="29997" dir="5400000" sy="-100000" algn="bl" rotWithShape="0"/>
              </a:effectLst>
              <a:latin typeface="Arial"/>
            </a:endParaRPr>
          </a:p>
          <a:p>
            <a:pPr marL="177800" algn="ctr" eaLnBrk="0" hangingPunct="0">
              <a:spcBef>
                <a:spcPct val="20000"/>
              </a:spcBef>
              <a:buClr>
                <a:srgbClr val="C00000"/>
              </a:buClr>
              <a:tabLst>
                <a:tab pos="3492500" algn="ctr"/>
                <a:tab pos="7531100" algn="r"/>
              </a:tabLst>
              <a:defRPr/>
            </a:pPr>
            <a:endParaRPr lang="en-US" sz="2000" kern="0" dirty="0" smtClean="0">
              <a:solidFill>
                <a:srgbClr val="008080"/>
              </a:solidFill>
              <a:effectLst>
                <a:reflection blurRad="6350" stA="60000" endA="900" endPos="60000" dist="29997" dir="5400000" sy="-100000" algn="bl" rotWithShape="0"/>
              </a:effectLst>
              <a:latin typeface="Arial"/>
            </a:endParaRPr>
          </a:p>
          <a:p>
            <a:pPr marL="177800" algn="ctr" eaLnBrk="0" hangingPunct="0">
              <a:spcBef>
                <a:spcPct val="20000"/>
              </a:spcBef>
              <a:buClr>
                <a:srgbClr val="C00000"/>
              </a:buClr>
              <a:tabLst>
                <a:tab pos="3492500" algn="ctr"/>
                <a:tab pos="7531100" algn="r"/>
              </a:tabLst>
              <a:defRPr/>
            </a:pPr>
            <a:endParaRPr lang="en-GB" sz="2000" kern="0" dirty="0" smtClean="0">
              <a:solidFill>
                <a:srgbClr val="008080"/>
              </a:solidFill>
              <a:effectLst>
                <a:reflection blurRad="6350" stA="60000" endA="900" endPos="60000" dist="29997" dir="5400000" sy="-100000" algn="bl" rotWithShape="0"/>
              </a:effectLst>
              <a:latin typeface="Arial"/>
            </a:endParaRPr>
          </a:p>
        </p:txBody>
      </p:sp>
      <p:pic>
        <p:nvPicPr>
          <p:cNvPr id="5" name="Afbeelding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5816" y="3889603"/>
            <a:ext cx="864096" cy="864096"/>
          </a:xfrm>
          <a:prstGeom prst="rect">
            <a:avLst/>
          </a:prstGeom>
        </p:spPr>
      </p:pic>
      <p:pic>
        <p:nvPicPr>
          <p:cNvPr id="6" name="Afbeelding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8377" y="2566940"/>
            <a:ext cx="698973" cy="698973"/>
          </a:xfrm>
          <a:prstGeom prst="rect">
            <a:avLst/>
          </a:prstGeom>
        </p:spPr>
      </p:pic>
      <p:sp>
        <p:nvSpPr>
          <p:cNvPr id="7" name="Tijdelijke aanduiding voor inhoud 11"/>
          <p:cNvSpPr txBox="1">
            <a:spLocks/>
          </p:cNvSpPr>
          <p:nvPr/>
        </p:nvSpPr>
        <p:spPr>
          <a:xfrm>
            <a:off x="3851920" y="2564904"/>
            <a:ext cx="3755284" cy="3744416"/>
          </a:xfrm>
          <a:prstGeom prst="rect">
            <a:avLst/>
          </a:prstGeom>
        </p:spPr>
        <p:txBody>
          <a:bodyPr/>
          <a:lstStyle>
            <a:lvl1pPr marL="179388" indent="-179388" algn="l" rtl="0" eaLnBrk="0" fontAlgn="base" hangingPunct="0">
              <a:lnSpc>
                <a:spcPts val="2400"/>
              </a:lnSpc>
              <a:spcBef>
                <a:spcPct val="10000"/>
              </a:spcBef>
              <a:spcAft>
                <a:spcPct val="20000"/>
              </a:spcAft>
              <a:buClr>
                <a:srgbClr val="007000"/>
              </a:buClr>
              <a:buChar char="•"/>
              <a:defRPr sz="2400">
                <a:solidFill>
                  <a:srgbClr val="007000"/>
                </a:solidFill>
                <a:latin typeface="+mn-lt"/>
                <a:ea typeface="+mn-ea"/>
                <a:cs typeface="+mn-cs"/>
              </a:defRPr>
            </a:lvl1pPr>
            <a:lvl2pPr marL="446088" indent="-177800" algn="l" rtl="0" eaLnBrk="0" fontAlgn="base" hangingPunct="0">
              <a:lnSpc>
                <a:spcPts val="2200"/>
              </a:lnSpc>
              <a:spcBef>
                <a:spcPct val="3000"/>
              </a:spcBef>
              <a:spcAft>
                <a:spcPct val="25000"/>
              </a:spcAft>
              <a:buClr>
                <a:srgbClr val="000000"/>
              </a:buClr>
              <a:buFont typeface="Times" pitchFamily="18" charset="0"/>
              <a:buChar char="•"/>
              <a:defRPr sz="2200">
                <a:solidFill>
                  <a:srgbClr val="003300"/>
                </a:solidFill>
                <a:latin typeface="+mn-lt"/>
              </a:defRPr>
            </a:lvl2pPr>
            <a:lvl3pPr marL="719138" indent="-185738" algn="l" rtl="0" eaLnBrk="0" fontAlgn="base" hangingPunct="0">
              <a:lnSpc>
                <a:spcPts val="2100"/>
              </a:lnSpc>
              <a:spcBef>
                <a:spcPct val="3000"/>
              </a:spcBef>
              <a:spcAft>
                <a:spcPct val="25000"/>
              </a:spcAft>
              <a:buClr>
                <a:srgbClr val="007000"/>
              </a:buClr>
              <a:buFont typeface="Times" pitchFamily="18" charset="0"/>
              <a:buChar char="•"/>
              <a:defRPr sz="2000">
                <a:solidFill>
                  <a:srgbClr val="007000"/>
                </a:solidFill>
                <a:latin typeface="+mn-lt"/>
              </a:defRPr>
            </a:lvl3pPr>
            <a:lvl4pPr marL="976313" indent="-176213" algn="l" rtl="0" eaLnBrk="0" fontAlgn="base" hangingPunct="0">
              <a:lnSpc>
                <a:spcPts val="2000"/>
              </a:lnSpc>
              <a:spcBef>
                <a:spcPct val="3000"/>
              </a:spcBef>
              <a:spcAft>
                <a:spcPct val="25000"/>
              </a:spcAft>
              <a:buClr>
                <a:srgbClr val="000000"/>
              </a:buClr>
              <a:buChar char="-"/>
              <a:defRPr sz="1900">
                <a:solidFill>
                  <a:srgbClr val="003300"/>
                </a:solidFill>
                <a:latin typeface="+mn-lt"/>
              </a:defRPr>
            </a:lvl4pPr>
            <a:lvl5pPr marL="1254125" indent="-176213" algn="l" rtl="0" eaLnBrk="0" fontAlgn="base" hangingPunct="0">
              <a:lnSpc>
                <a:spcPts val="2000"/>
              </a:lnSpc>
              <a:spcBef>
                <a:spcPct val="3000"/>
              </a:spcBef>
              <a:spcAft>
                <a:spcPct val="25000"/>
              </a:spcAft>
              <a:buClr>
                <a:srgbClr val="000000"/>
              </a:buClr>
              <a:buChar char="-"/>
              <a:defRPr>
                <a:solidFill>
                  <a:srgbClr val="007000"/>
                </a:solidFill>
                <a:latin typeface="+mn-lt"/>
              </a:defRPr>
            </a:lvl5pPr>
            <a:lvl6pPr marL="2063750" indent="-176213" algn="l" rtl="0" fontAlgn="base">
              <a:lnSpc>
                <a:spcPts val="2000"/>
              </a:lnSpc>
              <a:spcBef>
                <a:spcPct val="3000"/>
              </a:spcBef>
              <a:spcAft>
                <a:spcPct val="25000"/>
              </a:spcAft>
              <a:buClr>
                <a:srgbClr val="000000"/>
              </a:buClr>
              <a:buChar char="-"/>
              <a:defRPr>
                <a:solidFill>
                  <a:srgbClr val="000000"/>
                </a:solidFill>
                <a:latin typeface="+mn-lt"/>
              </a:defRPr>
            </a:lvl6pPr>
            <a:lvl7pPr marL="2520950" indent="-176213" algn="l" rtl="0" fontAlgn="base">
              <a:lnSpc>
                <a:spcPts val="2000"/>
              </a:lnSpc>
              <a:spcBef>
                <a:spcPct val="3000"/>
              </a:spcBef>
              <a:spcAft>
                <a:spcPct val="25000"/>
              </a:spcAft>
              <a:buClr>
                <a:srgbClr val="000000"/>
              </a:buClr>
              <a:buChar char="-"/>
              <a:defRPr>
                <a:solidFill>
                  <a:srgbClr val="000000"/>
                </a:solidFill>
                <a:latin typeface="+mn-lt"/>
              </a:defRPr>
            </a:lvl7pPr>
            <a:lvl8pPr marL="2978150" indent="-176213" algn="l" rtl="0" fontAlgn="base">
              <a:lnSpc>
                <a:spcPts val="2000"/>
              </a:lnSpc>
              <a:spcBef>
                <a:spcPct val="3000"/>
              </a:spcBef>
              <a:spcAft>
                <a:spcPct val="25000"/>
              </a:spcAft>
              <a:buClr>
                <a:srgbClr val="000000"/>
              </a:buClr>
              <a:buChar char="-"/>
              <a:defRPr>
                <a:solidFill>
                  <a:srgbClr val="000000"/>
                </a:solidFill>
                <a:latin typeface="+mn-lt"/>
              </a:defRPr>
            </a:lvl8pPr>
            <a:lvl9pPr marL="3435350" indent="-176213" algn="l" rtl="0" fontAlgn="base">
              <a:lnSpc>
                <a:spcPts val="2000"/>
              </a:lnSpc>
              <a:spcBef>
                <a:spcPct val="3000"/>
              </a:spcBef>
              <a:spcAft>
                <a:spcPct val="25000"/>
              </a:spcAft>
              <a:buClr>
                <a:srgbClr val="000000"/>
              </a:buClr>
              <a:buChar char="-"/>
              <a:defRPr>
                <a:solidFill>
                  <a:srgbClr val="000000"/>
                </a:solidFill>
                <a:latin typeface="+mn-lt"/>
              </a:defRPr>
            </a:lvl9pPr>
          </a:lstStyle>
          <a:p>
            <a:pPr marL="0" indent="0">
              <a:lnSpc>
                <a:spcPct val="200000"/>
              </a:lnSpc>
              <a:buFontTx/>
              <a:buNone/>
            </a:pPr>
            <a:r>
              <a:rPr lang="nl-NL" sz="2000" dirty="0" smtClean="0">
                <a:solidFill>
                  <a:srgbClr val="006600"/>
                </a:solidFill>
                <a:hlinkClick r:id="rId5"/>
              </a:rPr>
              <a:t>ecahe.eu</a:t>
            </a:r>
            <a:br>
              <a:rPr lang="nl-NL" sz="2000" dirty="0" smtClean="0">
                <a:solidFill>
                  <a:srgbClr val="006600"/>
                </a:solidFill>
                <a:hlinkClick r:id="rId5"/>
              </a:rPr>
            </a:br>
            <a:r>
              <a:rPr lang="nl-NL" sz="2000" dirty="0" smtClean="0">
                <a:solidFill>
                  <a:srgbClr val="006600"/>
                </a:solidFill>
              </a:rPr>
              <a:t>+31 70 312 2352</a:t>
            </a:r>
          </a:p>
          <a:p>
            <a:pPr marL="0" indent="0">
              <a:lnSpc>
                <a:spcPct val="200000"/>
              </a:lnSpc>
              <a:buFontTx/>
              <a:buNone/>
            </a:pPr>
            <a:r>
              <a:rPr lang="nl-NL" sz="2000" dirty="0">
                <a:solidFill>
                  <a:srgbClr val="006600"/>
                </a:solidFill>
                <a:hlinkClick r:id="rId6"/>
              </a:rPr>
              <a:t>s</a:t>
            </a:r>
            <a:r>
              <a:rPr lang="nl-NL" sz="2000" dirty="0" smtClean="0">
                <a:solidFill>
                  <a:srgbClr val="006600"/>
                </a:solidFill>
                <a:hlinkClick r:id="rId6"/>
              </a:rPr>
              <a:t>ecretariat@ecahe.eu</a:t>
            </a:r>
            <a:endParaRPr lang="nl-NL" sz="2000" dirty="0" smtClean="0">
              <a:solidFill>
                <a:srgbClr val="006600"/>
              </a:solidFill>
            </a:endParaRPr>
          </a:p>
          <a:p>
            <a:pPr marL="0" indent="0">
              <a:lnSpc>
                <a:spcPct val="200000"/>
              </a:lnSpc>
              <a:buFontTx/>
              <a:buNone/>
            </a:pPr>
            <a:r>
              <a:rPr lang="nl-NL" sz="2000" dirty="0" smtClean="0">
                <a:solidFill>
                  <a:srgbClr val="006600"/>
                </a:solidFill>
                <a:hlinkClick r:id="rId7"/>
              </a:rPr>
              <a:t>@ECA_Association</a:t>
            </a:r>
            <a:endParaRPr lang="nl-NL" sz="2000" dirty="0" smtClean="0">
              <a:solidFill>
                <a:srgbClr val="006600"/>
              </a:solidFill>
            </a:endParaRPr>
          </a:p>
          <a:p>
            <a:pPr marL="0" indent="0">
              <a:lnSpc>
                <a:spcPct val="200000"/>
              </a:lnSpc>
              <a:buFontTx/>
              <a:buNone/>
            </a:pPr>
            <a:r>
              <a:rPr lang="nl-NL" sz="2000" dirty="0" smtClean="0">
                <a:solidFill>
                  <a:srgbClr val="006600"/>
                </a:solidFill>
                <a:hlinkClick r:id="rId8"/>
              </a:rPr>
              <a:t>ECA</a:t>
            </a:r>
            <a:endParaRPr lang="nl-NL" sz="2000" dirty="0">
              <a:solidFill>
                <a:srgbClr val="006600"/>
              </a:solidFill>
            </a:endParaRPr>
          </a:p>
        </p:txBody>
      </p:sp>
      <p:pic>
        <p:nvPicPr>
          <p:cNvPr id="9" name="Afbeelding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45725" y="4723363"/>
            <a:ext cx="664489" cy="649854"/>
          </a:xfrm>
          <a:prstGeom prst="rect">
            <a:avLst/>
          </a:prstGeom>
        </p:spPr>
      </p:pic>
      <p:pic>
        <p:nvPicPr>
          <p:cNvPr id="10" name="Afbeelding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91750" y="3265913"/>
            <a:ext cx="718464" cy="718464"/>
          </a:xfrm>
          <a:prstGeom prst="rect">
            <a:avLst/>
          </a:prstGeom>
        </p:spPr>
      </p:pic>
      <p:pic>
        <p:nvPicPr>
          <p:cNvPr id="2" name="Picture 1" descr="linkedin-icon.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59832" y="5445224"/>
            <a:ext cx="648072" cy="648072"/>
          </a:xfrm>
          <a:prstGeom prst="rect">
            <a:avLst/>
          </a:prstGeom>
        </p:spPr>
      </p:pic>
    </p:spTree>
    <p:extLst>
      <p:ext uri="{BB962C8B-B14F-4D97-AF65-F5344CB8AC3E}">
        <p14:creationId xmlns:p14="http://schemas.microsoft.com/office/powerpoint/2010/main" val="19914476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nl-NL" altLang="de-DE" dirty="0" smtClean="0">
                <a:effectLst/>
              </a:rPr>
              <a:t>The way forward</a:t>
            </a:r>
            <a:r>
              <a:rPr lang="en-GB" altLang="de-DE" dirty="0" smtClean="0">
                <a:effectLst/>
              </a:rPr>
              <a:t> </a:t>
            </a:r>
            <a:endParaRPr lang="de-DE" altLang="de-DE" dirty="0" smtClean="0">
              <a:effectLst/>
            </a:endParaRPr>
          </a:p>
        </p:txBody>
      </p:sp>
      <p:sp>
        <p:nvSpPr>
          <p:cNvPr id="23555" name="Rectangle 3"/>
          <p:cNvSpPr>
            <a:spLocks noGrp="1" noChangeArrowheads="1"/>
          </p:cNvSpPr>
          <p:nvPr>
            <p:ph type="body" idx="1"/>
          </p:nvPr>
        </p:nvSpPr>
        <p:spPr>
          <a:xfrm>
            <a:off x="1219200" y="1676400"/>
            <a:ext cx="6985000" cy="3733800"/>
          </a:xfrm>
        </p:spPr>
        <p:txBody>
          <a:bodyPr/>
          <a:lstStyle/>
          <a:p>
            <a:pPr marL="0" indent="0" eaLnBrk="1" hangingPunct="1">
              <a:buFontTx/>
              <a:buNone/>
              <a:defRPr/>
            </a:pPr>
            <a:r>
              <a:rPr lang="de-DE" dirty="0" err="1" smtClean="0"/>
              <a:t>Bucharest</a:t>
            </a:r>
            <a:r>
              <a:rPr lang="de-DE" dirty="0" smtClean="0"/>
              <a:t> </a:t>
            </a:r>
            <a:r>
              <a:rPr lang="de-DE" dirty="0" err="1" smtClean="0"/>
              <a:t>Communique</a:t>
            </a:r>
            <a:r>
              <a:rPr lang="de-DE" dirty="0" smtClean="0"/>
              <a:t> (2012): </a:t>
            </a:r>
          </a:p>
          <a:p>
            <a:pPr marL="0" indent="0" eaLnBrk="1" hangingPunct="1">
              <a:buFontTx/>
              <a:buNone/>
              <a:defRPr/>
            </a:pPr>
            <a:r>
              <a:rPr lang="de-DE" dirty="0" smtClean="0"/>
              <a:t>„</a:t>
            </a:r>
            <a:r>
              <a:rPr lang="de-DE" dirty="0" err="1" smtClean="0"/>
              <a:t>we</a:t>
            </a:r>
            <a:r>
              <a:rPr lang="de-DE" dirty="0" smtClean="0"/>
              <a:t> will </a:t>
            </a:r>
            <a:r>
              <a:rPr lang="de-DE" dirty="0" err="1" smtClean="0"/>
              <a:t>aim</a:t>
            </a:r>
            <a:r>
              <a:rPr lang="de-DE" dirty="0" smtClean="0"/>
              <a:t> </a:t>
            </a:r>
            <a:r>
              <a:rPr lang="de-DE" dirty="0" err="1" smtClean="0"/>
              <a:t>to</a:t>
            </a:r>
            <a:r>
              <a:rPr lang="de-DE" dirty="0" smtClean="0"/>
              <a:t> </a:t>
            </a:r>
            <a:r>
              <a:rPr lang="de-DE" dirty="0" err="1" smtClean="0"/>
              <a:t>recognise</a:t>
            </a:r>
            <a:r>
              <a:rPr lang="de-DE" dirty="0" smtClean="0"/>
              <a:t> </a:t>
            </a:r>
            <a:r>
              <a:rPr lang="de-DE" dirty="0" err="1" smtClean="0"/>
              <a:t>quality</a:t>
            </a:r>
            <a:r>
              <a:rPr lang="de-DE" dirty="0" smtClean="0"/>
              <a:t> </a:t>
            </a:r>
            <a:r>
              <a:rPr lang="de-DE" dirty="0" err="1" smtClean="0"/>
              <a:t>assurance</a:t>
            </a:r>
            <a:r>
              <a:rPr lang="de-DE" dirty="0" smtClean="0"/>
              <a:t> </a:t>
            </a:r>
            <a:r>
              <a:rPr lang="de-DE" dirty="0" err="1" smtClean="0"/>
              <a:t>decisions</a:t>
            </a:r>
            <a:r>
              <a:rPr lang="de-DE" dirty="0" smtClean="0"/>
              <a:t> </a:t>
            </a:r>
            <a:r>
              <a:rPr lang="de-DE" dirty="0" err="1" smtClean="0"/>
              <a:t>of</a:t>
            </a:r>
            <a:r>
              <a:rPr lang="de-DE" dirty="0" smtClean="0"/>
              <a:t> EQAR-registered </a:t>
            </a:r>
            <a:r>
              <a:rPr lang="de-DE" dirty="0" err="1" smtClean="0"/>
              <a:t>agencies</a:t>
            </a:r>
            <a:r>
              <a:rPr lang="de-DE" dirty="0" smtClean="0"/>
              <a:t> on </a:t>
            </a:r>
            <a:r>
              <a:rPr lang="de-DE" dirty="0" err="1" smtClean="0"/>
              <a:t>joint</a:t>
            </a:r>
            <a:r>
              <a:rPr lang="de-DE" dirty="0" smtClean="0"/>
              <a:t> </a:t>
            </a:r>
            <a:r>
              <a:rPr lang="de-DE" dirty="0" err="1" smtClean="0"/>
              <a:t>and</a:t>
            </a:r>
            <a:r>
              <a:rPr lang="de-DE" dirty="0" smtClean="0"/>
              <a:t> double </a:t>
            </a:r>
            <a:r>
              <a:rPr lang="de-DE" dirty="0" err="1" smtClean="0"/>
              <a:t>degee</a:t>
            </a:r>
            <a:r>
              <a:rPr lang="de-DE" dirty="0" smtClean="0"/>
              <a:t> </a:t>
            </a:r>
            <a:r>
              <a:rPr lang="de-DE" dirty="0" err="1" smtClean="0"/>
              <a:t>programmes</a:t>
            </a:r>
            <a:r>
              <a:rPr lang="de-DE" dirty="0" smtClean="0"/>
              <a:t>“</a:t>
            </a:r>
          </a:p>
          <a:p>
            <a:pPr marL="0" indent="0" eaLnBrk="1" hangingPunct="1">
              <a:buFontTx/>
              <a:buNone/>
              <a:defRPr/>
            </a:pPr>
            <a:endParaRPr lang="de-DE" sz="2300" dirty="0">
              <a:ea typeface="ＭＳ Ｐゴシック" pitchFamily="34" charset="-128"/>
            </a:endParaRPr>
          </a:p>
          <a:p>
            <a:pPr marL="0" indent="0" eaLnBrk="1" hangingPunct="1">
              <a:buFontTx/>
              <a:buNone/>
              <a:defRPr/>
            </a:pPr>
            <a:r>
              <a:rPr lang="de-DE" sz="2300" dirty="0" smtClean="0">
                <a:ea typeface="ＭＳ Ｐゴシック" pitchFamily="34" charset="-128"/>
              </a:rPr>
              <a:t>This </a:t>
            </a:r>
            <a:r>
              <a:rPr lang="de-DE" sz="2300" dirty="0" err="1" smtClean="0">
                <a:ea typeface="ＭＳ Ｐゴシック" pitchFamily="34" charset="-128"/>
              </a:rPr>
              <a:t>led</a:t>
            </a:r>
            <a:r>
              <a:rPr lang="de-DE" sz="2300" dirty="0" smtClean="0">
                <a:ea typeface="ＭＳ Ｐゴシック" pitchFamily="34" charset="-128"/>
              </a:rPr>
              <a:t> </a:t>
            </a:r>
            <a:r>
              <a:rPr lang="de-DE" sz="2300" dirty="0" err="1" smtClean="0">
                <a:ea typeface="ＭＳ Ｐゴシック" pitchFamily="34" charset="-128"/>
              </a:rPr>
              <a:t>to</a:t>
            </a:r>
            <a:r>
              <a:rPr lang="de-DE" sz="2300" dirty="0" smtClean="0">
                <a:ea typeface="ＭＳ Ｐゴシック" pitchFamily="34" charset="-128"/>
              </a:rPr>
              <a:t> European Approach </a:t>
            </a:r>
            <a:r>
              <a:rPr lang="de-DE" sz="2300" dirty="0" err="1" smtClean="0">
                <a:ea typeface="ＭＳ Ｐゴシック" pitchFamily="34" charset="-128"/>
              </a:rPr>
              <a:t>for</a:t>
            </a:r>
            <a:r>
              <a:rPr lang="de-DE" sz="2300" dirty="0" smtClean="0">
                <a:ea typeface="ＭＳ Ｐゴシック" pitchFamily="34" charset="-128"/>
              </a:rPr>
              <a:t> QA </a:t>
            </a:r>
            <a:r>
              <a:rPr lang="de-DE" sz="2300" dirty="0" err="1" smtClean="0">
                <a:ea typeface="ＭＳ Ｐゴシック" pitchFamily="34" charset="-128"/>
              </a:rPr>
              <a:t>of</a:t>
            </a:r>
            <a:r>
              <a:rPr lang="de-DE" sz="2300" dirty="0" smtClean="0">
                <a:ea typeface="ＭＳ Ｐゴシック" pitchFamily="34" charset="-128"/>
              </a:rPr>
              <a:t> Joint Programmes</a:t>
            </a:r>
          </a:p>
          <a:p>
            <a:pPr eaLnBrk="1" hangingPunct="1">
              <a:buFontTx/>
              <a:buNone/>
              <a:defRPr/>
            </a:pPr>
            <a:r>
              <a:rPr lang="de-CH" sz="1200" dirty="0" smtClean="0">
                <a:ea typeface="ＭＳ Ｐゴシック" pitchFamily="34" charset="-128"/>
              </a:rPr>
              <a:t>	</a:t>
            </a:r>
            <a:r>
              <a:rPr lang="de-CH" sz="2300" dirty="0" smtClean="0">
                <a:ea typeface="ＭＳ Ｐゴシック" pitchFamily="34" charset="-128"/>
              </a:rPr>
              <a:t>	</a:t>
            </a:r>
          </a:p>
        </p:txBody>
      </p:sp>
    </p:spTree>
    <p:extLst>
      <p:ext uri="{BB962C8B-B14F-4D97-AF65-F5344CB8AC3E}">
        <p14:creationId xmlns:p14="http://schemas.microsoft.com/office/powerpoint/2010/main" val="2389310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0113" y="765175"/>
            <a:ext cx="7543800" cy="863600"/>
          </a:xfrm>
        </p:spPr>
        <p:txBody>
          <a:bodyPr/>
          <a:lstStyle/>
          <a:p>
            <a:pPr eaLnBrk="1" hangingPunct="1">
              <a:defRPr/>
            </a:pPr>
            <a:r>
              <a:rPr lang="nl-NL" dirty="0" smtClean="0">
                <a:effectLst/>
              </a:rPr>
              <a:t>European Approach </a:t>
            </a:r>
            <a:r>
              <a:rPr lang="nl-NL" dirty="0" err="1" smtClean="0">
                <a:effectLst/>
              </a:rPr>
              <a:t>for</a:t>
            </a:r>
            <a:r>
              <a:rPr lang="nl-NL" dirty="0" smtClean="0">
                <a:effectLst/>
              </a:rPr>
              <a:t> QA of </a:t>
            </a:r>
            <a:r>
              <a:rPr lang="nl-NL" dirty="0" err="1" smtClean="0">
                <a:effectLst/>
              </a:rPr>
              <a:t>JPs</a:t>
            </a:r>
            <a:endParaRPr lang="en-GB" dirty="0"/>
          </a:p>
        </p:txBody>
      </p:sp>
      <p:sp>
        <p:nvSpPr>
          <p:cNvPr id="3" name="Tijdelijke aanduiding voor inhoud 2"/>
          <p:cNvSpPr>
            <a:spLocks noGrp="1"/>
          </p:cNvSpPr>
          <p:nvPr>
            <p:ph idx="1"/>
          </p:nvPr>
        </p:nvSpPr>
        <p:spPr>
          <a:xfrm>
            <a:off x="914400" y="1916113"/>
            <a:ext cx="7543800" cy="4084637"/>
          </a:xfrm>
        </p:spPr>
        <p:txBody>
          <a:bodyPr/>
          <a:lstStyle/>
          <a:p>
            <a:pPr eaLnBrk="1" hangingPunct="1">
              <a:defRPr/>
            </a:pPr>
            <a:r>
              <a:rPr lang="nl-NL" dirty="0" smtClean="0"/>
              <a:t>Background report (context, </a:t>
            </a:r>
            <a:r>
              <a:rPr lang="nl-NL" dirty="0" err="1" smtClean="0"/>
              <a:t>current</a:t>
            </a:r>
            <a:r>
              <a:rPr lang="nl-NL" dirty="0" smtClean="0"/>
              <a:t> QA </a:t>
            </a:r>
            <a:r>
              <a:rPr lang="nl-NL" dirty="0" err="1" smtClean="0"/>
              <a:t>practices</a:t>
            </a:r>
            <a:r>
              <a:rPr lang="nl-NL" dirty="0" smtClean="0"/>
              <a:t>, </a:t>
            </a:r>
            <a:r>
              <a:rPr lang="nl-NL" dirty="0" err="1" smtClean="0"/>
              <a:t>lessons</a:t>
            </a:r>
            <a:r>
              <a:rPr lang="nl-NL" dirty="0" smtClean="0"/>
              <a:t> </a:t>
            </a:r>
            <a:r>
              <a:rPr lang="nl-NL" dirty="0" err="1" smtClean="0"/>
              <a:t>learnt</a:t>
            </a:r>
            <a:r>
              <a:rPr lang="nl-NL" dirty="0" smtClean="0"/>
              <a:t> </a:t>
            </a:r>
            <a:r>
              <a:rPr lang="nl-NL" dirty="0" err="1" smtClean="0"/>
              <a:t>from</a:t>
            </a:r>
            <a:r>
              <a:rPr lang="nl-NL" dirty="0" smtClean="0"/>
              <a:t> </a:t>
            </a:r>
            <a:r>
              <a:rPr lang="nl-NL" dirty="0" err="1" smtClean="0"/>
              <a:t>ECA’s</a:t>
            </a:r>
            <a:r>
              <a:rPr lang="nl-NL" dirty="0" smtClean="0"/>
              <a:t> JOQAR project)</a:t>
            </a:r>
          </a:p>
          <a:p>
            <a:pPr eaLnBrk="1" hangingPunct="1">
              <a:defRPr/>
            </a:pPr>
            <a:r>
              <a:rPr lang="nl-NL" dirty="0" smtClean="0"/>
              <a:t>European Approach:</a:t>
            </a:r>
          </a:p>
          <a:p>
            <a:pPr marL="268288" lvl="1" indent="0" eaLnBrk="1" hangingPunct="1">
              <a:buFont typeface="Times" pitchFamily="18" charset="0"/>
              <a:buNone/>
              <a:defRPr/>
            </a:pPr>
            <a:r>
              <a:rPr lang="nl-NL" dirty="0" err="1" smtClean="0"/>
              <a:t>Introduction</a:t>
            </a:r>
            <a:r>
              <a:rPr lang="nl-NL" dirty="0" smtClean="0"/>
              <a:t> </a:t>
            </a:r>
            <a:r>
              <a:rPr lang="nl-NL" dirty="0" err="1" smtClean="0"/>
              <a:t>and</a:t>
            </a:r>
            <a:r>
              <a:rPr lang="nl-NL" dirty="0" smtClean="0"/>
              <a:t> </a:t>
            </a:r>
            <a:r>
              <a:rPr lang="nl-NL" dirty="0" err="1" smtClean="0"/>
              <a:t>definitions</a:t>
            </a:r>
            <a:endParaRPr lang="nl-NL" dirty="0" smtClean="0"/>
          </a:p>
          <a:p>
            <a:pPr marL="268288" lvl="1" indent="0" eaLnBrk="1" hangingPunct="1">
              <a:buFont typeface="Times" pitchFamily="18" charset="0"/>
              <a:buNone/>
              <a:defRPr/>
            </a:pPr>
            <a:r>
              <a:rPr lang="nl-NL" dirty="0" smtClean="0"/>
              <a:t>A. Application in Different Systems of </a:t>
            </a:r>
            <a:r>
              <a:rPr lang="nl-NL" dirty="0" err="1" smtClean="0"/>
              <a:t>External</a:t>
            </a:r>
            <a:r>
              <a:rPr lang="nl-NL" dirty="0" smtClean="0"/>
              <a:t> QA</a:t>
            </a:r>
          </a:p>
          <a:p>
            <a:pPr marL="268288" lvl="1" indent="0" eaLnBrk="1" hangingPunct="1">
              <a:buFont typeface="Times" pitchFamily="18" charset="0"/>
              <a:buNone/>
              <a:defRPr/>
            </a:pPr>
            <a:r>
              <a:rPr lang="nl-NL" dirty="0" smtClean="0"/>
              <a:t>B. Standards </a:t>
            </a:r>
            <a:r>
              <a:rPr lang="nl-NL" dirty="0" err="1" smtClean="0"/>
              <a:t>for</a:t>
            </a:r>
            <a:r>
              <a:rPr lang="nl-NL" dirty="0" smtClean="0"/>
              <a:t> QA of Joint </a:t>
            </a:r>
            <a:r>
              <a:rPr lang="nl-NL" dirty="0" err="1" smtClean="0"/>
              <a:t>Programmes</a:t>
            </a:r>
            <a:endParaRPr lang="nl-NL" dirty="0" smtClean="0"/>
          </a:p>
          <a:p>
            <a:pPr marL="268288" lvl="1" indent="0" eaLnBrk="1" hangingPunct="1">
              <a:buFont typeface="Times" pitchFamily="18" charset="0"/>
              <a:buNone/>
              <a:defRPr/>
            </a:pPr>
            <a:r>
              <a:rPr lang="nl-NL" dirty="0" smtClean="0"/>
              <a:t>C. Procedure </a:t>
            </a:r>
            <a:r>
              <a:rPr lang="nl-NL" dirty="0" err="1" smtClean="0"/>
              <a:t>for</a:t>
            </a:r>
            <a:r>
              <a:rPr lang="nl-NL" dirty="0" smtClean="0"/>
              <a:t> </a:t>
            </a:r>
            <a:r>
              <a:rPr lang="nl-NL" dirty="0" err="1" smtClean="0"/>
              <a:t>External</a:t>
            </a:r>
            <a:r>
              <a:rPr lang="nl-NL" dirty="0" smtClean="0"/>
              <a:t> QA of Joint </a:t>
            </a:r>
            <a:r>
              <a:rPr lang="nl-NL" dirty="0" err="1" smtClean="0"/>
              <a:t>Programmes</a:t>
            </a:r>
            <a:endParaRPr lang="nl-NL" dirty="0" smtClean="0"/>
          </a:p>
          <a:p>
            <a:pPr marL="268288" lvl="1" indent="0" eaLnBrk="1" hangingPunct="1">
              <a:buFont typeface="Times" pitchFamily="18" charset="0"/>
              <a:buNone/>
              <a:defRPr/>
            </a:pPr>
            <a:r>
              <a:rPr lang="nl-NL" sz="2000" i="1" dirty="0" err="1" smtClean="0"/>
              <a:t>Note</a:t>
            </a:r>
            <a:r>
              <a:rPr lang="nl-NL" sz="2000" i="1" dirty="0" smtClean="0"/>
              <a:t>: B </a:t>
            </a:r>
            <a:r>
              <a:rPr lang="nl-NL" sz="2000" i="1" dirty="0" err="1" smtClean="0"/>
              <a:t>and</a:t>
            </a:r>
            <a:r>
              <a:rPr lang="nl-NL" sz="2000" i="1" dirty="0" smtClean="0"/>
              <a:t> C are in line </a:t>
            </a:r>
            <a:r>
              <a:rPr lang="nl-NL" sz="2000" i="1" dirty="0" err="1" smtClean="0"/>
              <a:t>with</a:t>
            </a:r>
            <a:r>
              <a:rPr lang="nl-NL" sz="2000" i="1" dirty="0" smtClean="0"/>
              <a:t> European Standards </a:t>
            </a:r>
            <a:r>
              <a:rPr lang="nl-NL" sz="2000" i="1" dirty="0" err="1" smtClean="0"/>
              <a:t>and</a:t>
            </a:r>
            <a:r>
              <a:rPr lang="nl-NL" sz="2000" i="1" dirty="0" smtClean="0"/>
              <a:t> </a:t>
            </a:r>
            <a:r>
              <a:rPr lang="nl-NL" sz="2000" i="1" dirty="0" err="1" smtClean="0"/>
              <a:t>Guidelines</a:t>
            </a:r>
            <a:r>
              <a:rPr lang="nl-NL" sz="2000" i="1" dirty="0" smtClean="0"/>
              <a:t> </a:t>
            </a:r>
            <a:r>
              <a:rPr lang="nl-NL" sz="2000" i="1" dirty="0" err="1" smtClean="0"/>
              <a:t>for</a:t>
            </a:r>
            <a:r>
              <a:rPr lang="nl-NL" sz="2000" i="1" dirty="0" smtClean="0"/>
              <a:t> QA in EHEA (ESG)</a:t>
            </a:r>
          </a:p>
          <a:p>
            <a:pPr marL="344488" indent="-342900" eaLnBrk="1" hangingPunct="1">
              <a:defRPr/>
            </a:pPr>
            <a:r>
              <a:rPr lang="nl-NL" dirty="0" err="1"/>
              <a:t>A</a:t>
            </a:r>
            <a:r>
              <a:rPr lang="nl-NL" dirty="0" err="1" smtClean="0"/>
              <a:t>dopted</a:t>
            </a:r>
            <a:r>
              <a:rPr lang="nl-NL" dirty="0" smtClean="0"/>
              <a:t> </a:t>
            </a:r>
            <a:r>
              <a:rPr lang="nl-NL" dirty="0" err="1"/>
              <a:t>by</a:t>
            </a:r>
            <a:r>
              <a:rPr lang="nl-NL" dirty="0"/>
              <a:t> </a:t>
            </a:r>
            <a:r>
              <a:rPr lang="nl-NL" dirty="0" smtClean="0"/>
              <a:t>EHEA Ministers </a:t>
            </a:r>
            <a:r>
              <a:rPr lang="nl-NL" dirty="0"/>
              <a:t>in Yerevan,14-15 May 2015</a:t>
            </a:r>
          </a:p>
          <a:p>
            <a:pPr marL="268288" lvl="1" indent="0" eaLnBrk="1" hangingPunct="1">
              <a:buFont typeface="Times" pitchFamily="18" charset="0"/>
              <a:buNone/>
              <a:defRPr/>
            </a:pPr>
            <a:endParaRPr lang="en-GB" sz="2000" i="1" dirty="0"/>
          </a:p>
          <a:p>
            <a:pPr eaLnBrk="1" hangingPunct="1">
              <a:defRPr/>
            </a:pPr>
            <a:endParaRPr lang="en-GB" dirty="0"/>
          </a:p>
        </p:txBody>
      </p:sp>
      <p:sp>
        <p:nvSpPr>
          <p:cNvPr id="79876" name="Tijdelijke aanduiding voor dianummer 3"/>
          <p:cNvSpPr>
            <a:spLocks noGrp="1"/>
          </p:cNvSpPr>
          <p:nvPr>
            <p:ph type="sldNum" sz="quarter" idx="4294967295"/>
          </p:nvPr>
        </p:nvSpPr>
        <p:spPr bwMode="auto">
          <a:xfrm>
            <a:off x="8358188" y="6257925"/>
            <a:ext cx="5334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bg1"/>
                </a:solidFill>
                <a:latin typeface="Arial" pitchFamily="34" charset="0"/>
                <a:cs typeface="Arial" pitchFamily="34" charset="0"/>
              </a:defRPr>
            </a:lvl1pPr>
            <a:lvl2pPr marL="742950" indent="-285750" eaLnBrk="0" hangingPunct="0">
              <a:defRPr sz="1400">
                <a:solidFill>
                  <a:schemeClr val="bg1"/>
                </a:solidFill>
                <a:latin typeface="Arial" pitchFamily="34" charset="0"/>
                <a:cs typeface="Arial" pitchFamily="34" charset="0"/>
              </a:defRPr>
            </a:lvl2pPr>
            <a:lvl3pPr marL="1143000" indent="-228600" eaLnBrk="0" hangingPunct="0">
              <a:defRPr sz="1400">
                <a:solidFill>
                  <a:schemeClr val="bg1"/>
                </a:solidFill>
                <a:latin typeface="Arial" pitchFamily="34" charset="0"/>
                <a:cs typeface="Arial" pitchFamily="34" charset="0"/>
              </a:defRPr>
            </a:lvl3pPr>
            <a:lvl4pPr marL="1600200" indent="-228600" eaLnBrk="0" hangingPunct="0">
              <a:defRPr sz="1400">
                <a:solidFill>
                  <a:schemeClr val="bg1"/>
                </a:solidFill>
                <a:latin typeface="Arial" pitchFamily="34" charset="0"/>
                <a:cs typeface="Arial" pitchFamily="34" charset="0"/>
              </a:defRPr>
            </a:lvl4pPr>
            <a:lvl5pPr marL="2057400" indent="-228600" eaLnBrk="0" hangingPunct="0">
              <a:defRPr sz="14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cs typeface="Arial" pitchFamily="34" charset="0"/>
              </a:defRPr>
            </a:lvl9pPr>
          </a:lstStyle>
          <a:p>
            <a:fld id="{EE4B78A4-EA5C-419E-B0BF-D0ACED075BC1}" type="slidenum">
              <a:rPr lang="nl-NL" altLang="de-DE">
                <a:solidFill>
                  <a:srgbClr val="FFFFFF"/>
                </a:solidFill>
              </a:rPr>
              <a:pPr/>
              <a:t>6</a:t>
            </a:fld>
            <a:endParaRPr lang="nl-NL" altLang="de-DE">
              <a:solidFill>
                <a:srgbClr val="FFFFFF"/>
              </a:solidFill>
            </a:endParaRPr>
          </a:p>
        </p:txBody>
      </p:sp>
    </p:spTree>
    <p:extLst>
      <p:ext uri="{BB962C8B-B14F-4D97-AF65-F5344CB8AC3E}">
        <p14:creationId xmlns:p14="http://schemas.microsoft.com/office/powerpoint/2010/main" val="36530190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defRPr/>
            </a:pPr>
            <a:r>
              <a:rPr lang="en-GB" dirty="0" smtClean="0"/>
              <a:t>ESG Part 1. </a:t>
            </a:r>
            <a:r>
              <a:rPr lang="en-GB" dirty="0"/>
              <a:t>Standards and guidelines for internal quality assurance</a:t>
            </a:r>
          </a:p>
        </p:txBody>
      </p:sp>
      <p:sp>
        <p:nvSpPr>
          <p:cNvPr id="103427" name="Tijdelijke aanduiding voor inhoud 2"/>
          <p:cNvSpPr>
            <a:spLocks noGrp="1"/>
          </p:cNvSpPr>
          <p:nvPr>
            <p:ph idx="1"/>
          </p:nvPr>
        </p:nvSpPr>
        <p:spPr>
          <a:xfrm>
            <a:off x="684213" y="1928813"/>
            <a:ext cx="8245475" cy="4071937"/>
          </a:xfrm>
        </p:spPr>
        <p:txBody>
          <a:bodyPr/>
          <a:lstStyle/>
          <a:p>
            <a:pPr marL="0" indent="0" eaLnBrk="1" hangingPunct="1">
              <a:buNone/>
            </a:pPr>
            <a:r>
              <a:rPr lang="en-GB" altLang="en-US" sz="2000" dirty="0" smtClean="0"/>
              <a:t>1.1 Policy for quality assurance</a:t>
            </a:r>
          </a:p>
          <a:p>
            <a:pPr marL="0" indent="0" eaLnBrk="1" hangingPunct="1">
              <a:buNone/>
            </a:pPr>
            <a:r>
              <a:rPr lang="en-GB" altLang="en-US" sz="2000" dirty="0" smtClean="0"/>
              <a:t>1.2 Design and approval of programmes</a:t>
            </a:r>
          </a:p>
          <a:p>
            <a:pPr marL="0" indent="0" eaLnBrk="1" hangingPunct="1">
              <a:buNone/>
            </a:pPr>
            <a:r>
              <a:rPr lang="en-GB" altLang="en-US" sz="2000" dirty="0" smtClean="0"/>
              <a:t>1.3</a:t>
            </a:r>
            <a:r>
              <a:rPr lang="en-GB" altLang="en-US" sz="2000" b="1" dirty="0" smtClean="0"/>
              <a:t> </a:t>
            </a:r>
            <a:r>
              <a:rPr lang="en-GB" altLang="en-US" sz="2000" dirty="0" smtClean="0"/>
              <a:t>Student-centred learning, teaching and assessment</a:t>
            </a:r>
          </a:p>
          <a:p>
            <a:pPr marL="0" indent="0" eaLnBrk="1" hangingPunct="1">
              <a:buNone/>
            </a:pPr>
            <a:r>
              <a:rPr lang="en-GB" altLang="en-US" sz="2000" dirty="0" smtClean="0"/>
              <a:t>1.4 Student admission, progression, recognition and certification</a:t>
            </a:r>
          </a:p>
          <a:p>
            <a:pPr marL="0" indent="0" eaLnBrk="1" hangingPunct="1">
              <a:buNone/>
            </a:pPr>
            <a:r>
              <a:rPr lang="en-GB" altLang="en-US" sz="2000" dirty="0" smtClean="0"/>
              <a:t>1.5 Teaching staff</a:t>
            </a:r>
          </a:p>
          <a:p>
            <a:pPr marL="0" indent="0" eaLnBrk="1" hangingPunct="1">
              <a:buNone/>
            </a:pPr>
            <a:r>
              <a:rPr lang="en-GB" altLang="en-US" sz="2000" dirty="0" smtClean="0"/>
              <a:t>1.6 Learning resources and student support</a:t>
            </a:r>
          </a:p>
          <a:p>
            <a:pPr marL="0" indent="0" eaLnBrk="1" hangingPunct="1">
              <a:buNone/>
            </a:pPr>
            <a:r>
              <a:rPr lang="en-GB" altLang="en-US" sz="2000" dirty="0" smtClean="0"/>
              <a:t>1.7 Information management</a:t>
            </a:r>
          </a:p>
          <a:p>
            <a:pPr marL="0" indent="0" eaLnBrk="1" hangingPunct="1">
              <a:buNone/>
            </a:pPr>
            <a:r>
              <a:rPr lang="en-GB" altLang="en-US" sz="2000" dirty="0" smtClean="0"/>
              <a:t>1.8 Public information</a:t>
            </a:r>
          </a:p>
          <a:p>
            <a:pPr marL="0" indent="0" eaLnBrk="1" hangingPunct="1">
              <a:buNone/>
            </a:pPr>
            <a:r>
              <a:rPr lang="en-GB" altLang="en-US" sz="2000" dirty="0" smtClean="0"/>
              <a:t>1.9 On-going monitoring and periodic review of programmes</a:t>
            </a:r>
          </a:p>
          <a:p>
            <a:pPr marL="0" indent="0" eaLnBrk="1" hangingPunct="1">
              <a:buNone/>
            </a:pPr>
            <a:r>
              <a:rPr lang="en-GB" altLang="en-US" sz="2000" dirty="0" smtClean="0"/>
              <a:t>1.10 Cyclical external quality assurance</a:t>
            </a:r>
          </a:p>
          <a:p>
            <a:pPr eaLnBrk="1" hangingPunct="1"/>
            <a:endParaRPr lang="en-GB" altLang="en-US" sz="2000" dirty="0" smtClean="0"/>
          </a:p>
          <a:p>
            <a:pPr eaLnBrk="1" hangingPunct="1"/>
            <a:endParaRPr lang="en-GB" altLang="en-US" sz="2000" dirty="0" smtClean="0"/>
          </a:p>
          <a:p>
            <a:pPr eaLnBrk="1" hangingPunct="1"/>
            <a:endParaRPr lang="en-GB" altLang="en-US" dirty="0" smtClean="0"/>
          </a:p>
          <a:p>
            <a:pPr eaLnBrk="1" hangingPunct="1"/>
            <a:endParaRPr lang="en-GB" altLang="en-US" b="1" dirty="0" smtClean="0"/>
          </a:p>
          <a:p>
            <a:pPr eaLnBrk="1" hangingPunct="1"/>
            <a:endParaRPr lang="nl-NL" altLang="en-US" dirty="0" smtClean="0"/>
          </a:p>
        </p:txBody>
      </p:sp>
      <p:sp>
        <p:nvSpPr>
          <p:cNvPr id="103428" name="Tijdelijke aanduiding voor dianummer 3"/>
          <p:cNvSpPr>
            <a:spLocks noGrp="1"/>
          </p:cNvSpPr>
          <p:nvPr>
            <p:ph type="sldNum" sz="quarter" idx="4294967295"/>
          </p:nvPr>
        </p:nvSpPr>
        <p:spPr bwMode="auto">
          <a:xfrm>
            <a:off x="8358188" y="6257925"/>
            <a:ext cx="5334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bg1"/>
                </a:solidFill>
                <a:latin typeface="Arial" pitchFamily="34" charset="0"/>
                <a:cs typeface="Arial" pitchFamily="34" charset="0"/>
              </a:defRPr>
            </a:lvl1pPr>
            <a:lvl2pPr marL="742950" indent="-285750" eaLnBrk="0" hangingPunct="0">
              <a:defRPr sz="1400">
                <a:solidFill>
                  <a:schemeClr val="bg1"/>
                </a:solidFill>
                <a:latin typeface="Arial" pitchFamily="34" charset="0"/>
                <a:cs typeface="Arial" pitchFamily="34" charset="0"/>
              </a:defRPr>
            </a:lvl2pPr>
            <a:lvl3pPr marL="1143000" indent="-228600" eaLnBrk="0" hangingPunct="0">
              <a:defRPr sz="1400">
                <a:solidFill>
                  <a:schemeClr val="bg1"/>
                </a:solidFill>
                <a:latin typeface="Arial" pitchFamily="34" charset="0"/>
                <a:cs typeface="Arial" pitchFamily="34" charset="0"/>
              </a:defRPr>
            </a:lvl3pPr>
            <a:lvl4pPr marL="1600200" indent="-228600" eaLnBrk="0" hangingPunct="0">
              <a:defRPr sz="1400">
                <a:solidFill>
                  <a:schemeClr val="bg1"/>
                </a:solidFill>
                <a:latin typeface="Arial" pitchFamily="34" charset="0"/>
                <a:cs typeface="Arial" pitchFamily="34" charset="0"/>
              </a:defRPr>
            </a:lvl4pPr>
            <a:lvl5pPr marL="2057400" indent="-228600" eaLnBrk="0" hangingPunct="0">
              <a:defRPr sz="1400">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400">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400">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400">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400">
                <a:solidFill>
                  <a:schemeClr val="bg1"/>
                </a:solidFill>
                <a:latin typeface="Arial" pitchFamily="34" charset="0"/>
                <a:cs typeface="Arial" pitchFamily="34" charset="0"/>
              </a:defRPr>
            </a:lvl9pPr>
          </a:lstStyle>
          <a:p>
            <a:pPr eaLnBrk="1" hangingPunct="1"/>
            <a:fld id="{3A4BA85D-A66B-43CB-BAE9-74172C9D33B9}" type="slidenum">
              <a:rPr lang="nl-NL" altLang="en-US">
                <a:solidFill>
                  <a:srgbClr val="FFFFFF"/>
                </a:solidFill>
              </a:rPr>
              <a:pPr eaLnBrk="1" hangingPunct="1"/>
              <a:t>7</a:t>
            </a:fld>
            <a:endParaRPr lang="nl-NL" altLang="en-US">
              <a:solidFill>
                <a:srgbClr val="FFFFFF"/>
              </a:solidFill>
            </a:endParaRPr>
          </a:p>
        </p:txBody>
      </p:sp>
    </p:spTree>
    <p:extLst>
      <p:ext uri="{BB962C8B-B14F-4D97-AF65-F5344CB8AC3E}">
        <p14:creationId xmlns:p14="http://schemas.microsoft.com/office/powerpoint/2010/main" val="575764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ChangeArrowheads="1"/>
          </p:cNvSpPr>
          <p:nvPr>
            <p:ph type="title"/>
          </p:nvPr>
        </p:nvSpPr>
        <p:spPr>
          <a:xfrm>
            <a:off x="685800" y="838200"/>
            <a:ext cx="7991475" cy="431800"/>
          </a:xfrm>
        </p:spPr>
        <p:txBody>
          <a:bodyPr/>
          <a:lstStyle/>
          <a:p>
            <a:pPr eaLnBrk="1" hangingPunct="1">
              <a:defRPr/>
            </a:pPr>
            <a:r>
              <a:rPr lang="de-DE" b="1" dirty="0" smtClean="0">
                <a:solidFill>
                  <a:srgbClr val="2FB2FF"/>
                </a:solidFill>
                <a:effectLst>
                  <a:outerShdw blurRad="38100" dist="38100" dir="2700000" algn="tl">
                    <a:srgbClr val="DDDDDD"/>
                  </a:outerShdw>
                </a:effectLst>
                <a:ea typeface="ＭＳ Ｐゴシック" charset="-128"/>
                <a:cs typeface="ＭＳ Ｐゴシック" charset="-128"/>
              </a:rPr>
              <a:t>   </a:t>
            </a:r>
            <a:r>
              <a:rPr lang="de-DE" dirty="0" err="1" smtClean="0">
                <a:effectLst/>
              </a:rPr>
              <a:t>Definitions</a:t>
            </a:r>
            <a:r>
              <a:rPr lang="de-DE" dirty="0" smtClean="0">
                <a:effectLst/>
              </a:rPr>
              <a:t> in EA</a:t>
            </a:r>
            <a:endParaRPr lang="de-DE" dirty="0">
              <a:effectLst/>
            </a:endParaRPr>
          </a:p>
        </p:txBody>
      </p:sp>
      <p:sp>
        <p:nvSpPr>
          <p:cNvPr id="16388" name="Rectangle 3"/>
          <p:cNvSpPr>
            <a:spLocks noGrp="1" noChangeArrowheads="1"/>
          </p:cNvSpPr>
          <p:nvPr>
            <p:ph type="body" idx="1"/>
          </p:nvPr>
        </p:nvSpPr>
        <p:spPr>
          <a:xfrm>
            <a:off x="1219200" y="1676400"/>
            <a:ext cx="7199313" cy="3959225"/>
          </a:xfrm>
        </p:spPr>
        <p:txBody>
          <a:bodyPr/>
          <a:lstStyle/>
          <a:p>
            <a:pPr eaLnBrk="1" hangingPunct="1">
              <a:buFont typeface="Wingdings" pitchFamily="2" charset="2"/>
              <a:buChar char="§"/>
            </a:pPr>
            <a:endParaRPr lang="de-DE" sz="2200" b="1" dirty="0" smtClean="0">
              <a:ea typeface="ＭＳ Ｐゴシック" pitchFamily="34" charset="-128"/>
            </a:endParaRPr>
          </a:p>
          <a:p>
            <a:pPr>
              <a:buClr>
                <a:schemeClr val="accent1"/>
              </a:buClr>
            </a:pPr>
            <a:r>
              <a:rPr lang="de-DE" sz="2300" dirty="0" smtClean="0">
                <a:solidFill>
                  <a:srgbClr val="FF0000"/>
                </a:solidFill>
                <a:ea typeface="ＭＳ Ｐゴシック" pitchFamily="34" charset="-128"/>
              </a:rPr>
              <a:t>Joint </a:t>
            </a:r>
            <a:r>
              <a:rPr lang="de-DE" sz="2300" dirty="0" err="1" smtClean="0">
                <a:solidFill>
                  <a:srgbClr val="FF0000"/>
                </a:solidFill>
                <a:ea typeface="ＭＳ Ｐゴシック" pitchFamily="34" charset="-128"/>
              </a:rPr>
              <a:t>programme</a:t>
            </a:r>
            <a:r>
              <a:rPr lang="de-DE" sz="2300" dirty="0" smtClean="0">
                <a:solidFill>
                  <a:srgbClr val="FF0000"/>
                </a:solidFill>
                <a:ea typeface="ＭＳ Ｐゴシック" pitchFamily="34" charset="-128"/>
              </a:rPr>
              <a:t>:</a:t>
            </a:r>
            <a:r>
              <a:rPr lang="de-DE" sz="2300" dirty="0" smtClean="0">
                <a:ea typeface="ＭＳ Ｐゴシック" pitchFamily="34" charset="-128"/>
              </a:rPr>
              <a:t> An </a:t>
            </a:r>
            <a:r>
              <a:rPr lang="de-DE" sz="2300" dirty="0" err="1" smtClean="0">
                <a:ea typeface="ＭＳ Ｐゴシック" pitchFamily="34" charset="-128"/>
              </a:rPr>
              <a:t>integrated</a:t>
            </a:r>
            <a:r>
              <a:rPr lang="de-DE" sz="2300" dirty="0" smtClean="0">
                <a:ea typeface="ＭＳ Ｐゴシック" pitchFamily="34" charset="-128"/>
              </a:rPr>
              <a:t> </a:t>
            </a:r>
            <a:r>
              <a:rPr lang="de-DE" sz="2300" dirty="0" err="1" smtClean="0">
                <a:ea typeface="ＭＳ Ｐゴシック" pitchFamily="34" charset="-128"/>
              </a:rPr>
              <a:t>curriculum</a:t>
            </a:r>
            <a:r>
              <a:rPr lang="de-DE" sz="2300" dirty="0" smtClean="0">
                <a:ea typeface="ＭＳ Ｐゴシック" pitchFamily="34" charset="-128"/>
              </a:rPr>
              <a:t> </a:t>
            </a:r>
            <a:r>
              <a:rPr lang="de-DE" sz="2300" dirty="0" err="1" smtClean="0">
                <a:ea typeface="ＭＳ Ｐゴシック" pitchFamily="34" charset="-128"/>
              </a:rPr>
              <a:t>coordinated</a:t>
            </a:r>
            <a:r>
              <a:rPr lang="de-DE" sz="2300" dirty="0" smtClean="0">
                <a:ea typeface="ＭＳ Ｐゴシック" pitchFamily="34" charset="-128"/>
              </a:rPr>
              <a:t> </a:t>
            </a:r>
            <a:r>
              <a:rPr lang="de-DE" sz="2300" dirty="0" err="1" smtClean="0">
                <a:ea typeface="ＭＳ Ｐゴシック" pitchFamily="34" charset="-128"/>
              </a:rPr>
              <a:t>and</a:t>
            </a:r>
            <a:r>
              <a:rPr lang="de-DE" sz="2300" dirty="0" smtClean="0">
                <a:ea typeface="ＭＳ Ｐゴシック" pitchFamily="34" charset="-128"/>
              </a:rPr>
              <a:t> </a:t>
            </a:r>
            <a:r>
              <a:rPr lang="de-DE" sz="2300" dirty="0" err="1" smtClean="0">
                <a:ea typeface="ＭＳ Ｐゴシック" pitchFamily="34" charset="-128"/>
              </a:rPr>
              <a:t>offered</a:t>
            </a:r>
            <a:r>
              <a:rPr lang="de-DE" sz="2300" dirty="0" smtClean="0">
                <a:ea typeface="ＭＳ Ｐゴシック" pitchFamily="34" charset="-128"/>
              </a:rPr>
              <a:t> </a:t>
            </a:r>
            <a:r>
              <a:rPr lang="de-DE" sz="2300" dirty="0" err="1" smtClean="0">
                <a:ea typeface="ＭＳ Ｐゴシック" pitchFamily="34" charset="-128"/>
              </a:rPr>
              <a:t>jointly</a:t>
            </a:r>
            <a:r>
              <a:rPr lang="de-DE" sz="2300" dirty="0" smtClean="0">
                <a:ea typeface="ＭＳ Ｐゴシック" pitchFamily="34" charset="-128"/>
              </a:rPr>
              <a:t> </a:t>
            </a:r>
            <a:r>
              <a:rPr lang="de-DE" sz="2300" dirty="0" err="1" smtClean="0">
                <a:ea typeface="ＭＳ Ｐゴシック" pitchFamily="34" charset="-128"/>
              </a:rPr>
              <a:t>by</a:t>
            </a:r>
            <a:r>
              <a:rPr lang="de-DE" sz="2300" dirty="0" smtClean="0">
                <a:ea typeface="ＭＳ Ｐゴシック" pitchFamily="34" charset="-128"/>
              </a:rPr>
              <a:t> different HEIs </a:t>
            </a:r>
            <a:r>
              <a:rPr lang="de-DE" sz="2300" dirty="0" err="1" smtClean="0">
                <a:ea typeface="ＭＳ Ｐゴシック" pitchFamily="34" charset="-128"/>
              </a:rPr>
              <a:t>from</a:t>
            </a:r>
            <a:r>
              <a:rPr lang="de-DE" sz="2300" dirty="0" smtClean="0">
                <a:ea typeface="ＭＳ Ｐゴシック" pitchFamily="34" charset="-128"/>
              </a:rPr>
              <a:t> EHEA countries </a:t>
            </a:r>
            <a:r>
              <a:rPr lang="de-DE" sz="2300" dirty="0" err="1" smtClean="0">
                <a:ea typeface="ＭＳ Ｐゴシック" pitchFamily="34" charset="-128"/>
              </a:rPr>
              <a:t>and</a:t>
            </a:r>
            <a:r>
              <a:rPr lang="de-DE" sz="2300" dirty="0" smtClean="0">
                <a:ea typeface="ＭＳ Ｐゴシック" pitchFamily="34" charset="-128"/>
              </a:rPr>
              <a:t> </a:t>
            </a:r>
            <a:r>
              <a:rPr lang="de-DE" sz="2300" dirty="0" err="1" smtClean="0">
                <a:ea typeface="ＭＳ Ｐゴシック" pitchFamily="34" charset="-128"/>
              </a:rPr>
              <a:t>leading</a:t>
            </a:r>
            <a:r>
              <a:rPr lang="de-DE" sz="2300" dirty="0" smtClean="0">
                <a:ea typeface="ＭＳ Ｐゴシック" pitchFamily="34" charset="-128"/>
              </a:rPr>
              <a:t> </a:t>
            </a:r>
            <a:r>
              <a:rPr lang="de-DE" sz="2300" dirty="0" err="1" smtClean="0">
                <a:ea typeface="ＭＳ Ｐゴシック" pitchFamily="34" charset="-128"/>
              </a:rPr>
              <a:t>to</a:t>
            </a:r>
            <a:r>
              <a:rPr lang="de-DE" sz="2300" dirty="0" smtClean="0">
                <a:ea typeface="ＭＳ Ｐゴシック" pitchFamily="34" charset="-128"/>
              </a:rPr>
              <a:t> a double/multiple </a:t>
            </a:r>
            <a:r>
              <a:rPr lang="de-DE" sz="2300" dirty="0" err="1" smtClean="0">
                <a:ea typeface="ＭＳ Ｐゴシック" pitchFamily="34" charset="-128"/>
              </a:rPr>
              <a:t>degrees</a:t>
            </a:r>
            <a:r>
              <a:rPr lang="de-DE" sz="2300" dirty="0" smtClean="0">
                <a:ea typeface="ＭＳ Ｐゴシック" pitchFamily="34" charset="-128"/>
              </a:rPr>
              <a:t> </a:t>
            </a:r>
            <a:r>
              <a:rPr lang="de-DE" sz="2300" dirty="0" err="1" smtClean="0">
                <a:ea typeface="ＭＳ Ｐゴシック" pitchFamily="34" charset="-128"/>
              </a:rPr>
              <a:t>or</a:t>
            </a:r>
            <a:r>
              <a:rPr lang="de-DE" sz="2300" dirty="0" smtClean="0">
                <a:ea typeface="ＭＳ Ｐゴシック" pitchFamily="34" charset="-128"/>
              </a:rPr>
              <a:t> a </a:t>
            </a:r>
            <a:r>
              <a:rPr lang="de-DE" sz="2300" dirty="0" err="1" smtClean="0">
                <a:ea typeface="ＭＳ Ｐゴシック" pitchFamily="34" charset="-128"/>
              </a:rPr>
              <a:t>joint</a:t>
            </a:r>
            <a:r>
              <a:rPr lang="de-DE" sz="2300" dirty="0" smtClean="0">
                <a:ea typeface="ＭＳ Ｐゴシック" pitchFamily="34" charset="-128"/>
              </a:rPr>
              <a:t> </a:t>
            </a:r>
            <a:r>
              <a:rPr lang="de-DE" sz="2300" dirty="0" err="1" smtClean="0">
                <a:ea typeface="ＭＳ Ｐゴシック" pitchFamily="34" charset="-128"/>
              </a:rPr>
              <a:t>degree</a:t>
            </a:r>
            <a:endParaRPr lang="de-DE" sz="2300" dirty="0" smtClean="0">
              <a:ea typeface="ＭＳ Ｐゴシック" pitchFamily="34" charset="-128"/>
            </a:endParaRPr>
          </a:p>
          <a:p>
            <a:pPr eaLnBrk="1" hangingPunct="1">
              <a:buClr>
                <a:schemeClr val="accent1"/>
              </a:buClr>
              <a:buFont typeface="Wingdings" pitchFamily="2" charset="2"/>
              <a:buChar char="§"/>
            </a:pPr>
            <a:endParaRPr lang="de-DE" sz="2300" dirty="0" smtClean="0">
              <a:ea typeface="ＭＳ Ｐゴシック" pitchFamily="34" charset="-128"/>
            </a:endParaRPr>
          </a:p>
          <a:p>
            <a:r>
              <a:rPr lang="de-DE" sz="2300" dirty="0" smtClean="0">
                <a:solidFill>
                  <a:srgbClr val="FF0000"/>
                </a:solidFill>
                <a:ea typeface="ＭＳ Ｐゴシック" pitchFamily="34" charset="-128"/>
              </a:rPr>
              <a:t>Double/Multiple </a:t>
            </a:r>
            <a:r>
              <a:rPr lang="de-DE" sz="2300" dirty="0" err="1" smtClean="0">
                <a:solidFill>
                  <a:srgbClr val="FF0000"/>
                </a:solidFill>
                <a:ea typeface="ＭＳ Ｐゴシック" pitchFamily="34" charset="-128"/>
              </a:rPr>
              <a:t>degrees</a:t>
            </a:r>
            <a:r>
              <a:rPr lang="de-DE" sz="2300" dirty="0" smtClean="0">
                <a:solidFill>
                  <a:srgbClr val="FF0000"/>
                </a:solidFill>
                <a:ea typeface="ＭＳ Ｐゴシック" pitchFamily="34" charset="-128"/>
              </a:rPr>
              <a:t>: </a:t>
            </a:r>
            <a:r>
              <a:rPr lang="de-DE" sz="2300" dirty="0" smtClean="0">
                <a:ea typeface="ＭＳ Ｐゴシック" pitchFamily="34" charset="-128"/>
              </a:rPr>
              <a:t>Separate </a:t>
            </a:r>
            <a:r>
              <a:rPr lang="de-DE" sz="2300" dirty="0" err="1">
                <a:ea typeface="ＭＳ Ｐゴシック" pitchFamily="34" charset="-128"/>
              </a:rPr>
              <a:t>degrees</a:t>
            </a:r>
            <a:r>
              <a:rPr lang="de-DE" sz="2300" dirty="0">
                <a:ea typeface="ＭＳ Ｐゴシック" pitchFamily="34" charset="-128"/>
              </a:rPr>
              <a:t> </a:t>
            </a:r>
            <a:r>
              <a:rPr lang="de-DE" sz="2300" dirty="0" err="1">
                <a:ea typeface="ＭＳ Ｐゴシック" pitchFamily="34" charset="-128"/>
              </a:rPr>
              <a:t>awarded</a:t>
            </a:r>
            <a:r>
              <a:rPr lang="de-DE" sz="2300" dirty="0">
                <a:ea typeface="ＭＳ Ｐゴシック" pitchFamily="34" charset="-128"/>
              </a:rPr>
              <a:t> </a:t>
            </a:r>
            <a:r>
              <a:rPr lang="de-DE" sz="2300" dirty="0" err="1">
                <a:ea typeface="ＭＳ Ｐゴシック" pitchFamily="34" charset="-128"/>
              </a:rPr>
              <a:t>by</a:t>
            </a:r>
            <a:r>
              <a:rPr lang="de-DE" sz="2300" dirty="0">
                <a:ea typeface="ＭＳ Ｐゴシック" pitchFamily="34" charset="-128"/>
              </a:rPr>
              <a:t> HEIs </a:t>
            </a:r>
            <a:r>
              <a:rPr lang="de-DE" sz="2300" dirty="0" err="1">
                <a:ea typeface="ＭＳ Ｐゴシック" pitchFamily="34" charset="-128"/>
              </a:rPr>
              <a:t>offering</a:t>
            </a:r>
            <a:r>
              <a:rPr lang="de-DE" sz="2300" dirty="0">
                <a:ea typeface="ＭＳ Ｐゴシック" pitchFamily="34" charset="-128"/>
              </a:rPr>
              <a:t> </a:t>
            </a:r>
            <a:r>
              <a:rPr lang="de-DE" sz="2300" dirty="0" err="1">
                <a:ea typeface="ＭＳ Ｐゴシック" pitchFamily="34" charset="-128"/>
              </a:rPr>
              <a:t>the</a:t>
            </a:r>
            <a:r>
              <a:rPr lang="de-DE" sz="2300" dirty="0">
                <a:ea typeface="ＭＳ Ｐゴシック" pitchFamily="34" charset="-128"/>
              </a:rPr>
              <a:t> </a:t>
            </a:r>
            <a:r>
              <a:rPr lang="de-DE" sz="2300" dirty="0" err="1">
                <a:ea typeface="ＭＳ Ｐゴシック" pitchFamily="34" charset="-128"/>
              </a:rPr>
              <a:t>joint</a:t>
            </a:r>
            <a:r>
              <a:rPr lang="de-DE" sz="2300" dirty="0">
                <a:ea typeface="ＭＳ Ｐゴシック" pitchFamily="34" charset="-128"/>
              </a:rPr>
              <a:t> </a:t>
            </a:r>
            <a:r>
              <a:rPr lang="de-DE" sz="2300" dirty="0" err="1" smtClean="0">
                <a:ea typeface="ＭＳ Ｐゴシック" pitchFamily="34" charset="-128"/>
              </a:rPr>
              <a:t>programme</a:t>
            </a:r>
            <a:r>
              <a:rPr lang="de-DE" sz="2300" dirty="0" smtClean="0">
                <a:ea typeface="ＭＳ Ｐゴシック" pitchFamily="34" charset="-128"/>
              </a:rPr>
              <a:t> </a:t>
            </a:r>
            <a:r>
              <a:rPr lang="de-DE" sz="2300" dirty="0" err="1" smtClean="0">
                <a:ea typeface="ＭＳ Ｐゴシック" pitchFamily="34" charset="-128"/>
              </a:rPr>
              <a:t>attesting</a:t>
            </a:r>
            <a:r>
              <a:rPr lang="de-DE" sz="2300" dirty="0" smtClean="0">
                <a:ea typeface="ＭＳ Ｐゴシック" pitchFamily="34" charset="-128"/>
              </a:rPr>
              <a:t> </a:t>
            </a:r>
            <a:r>
              <a:rPr lang="de-DE" sz="2300" dirty="0" err="1">
                <a:ea typeface="ＭＳ Ｐゴシック" pitchFamily="34" charset="-128"/>
              </a:rPr>
              <a:t>the</a:t>
            </a:r>
            <a:r>
              <a:rPr lang="de-DE" sz="2300" dirty="0">
                <a:ea typeface="ＭＳ Ｐゴシック" pitchFamily="34" charset="-128"/>
              </a:rPr>
              <a:t> </a:t>
            </a:r>
            <a:r>
              <a:rPr lang="de-DE" sz="2300" dirty="0" err="1">
                <a:ea typeface="ＭＳ Ｐゴシック" pitchFamily="34" charset="-128"/>
              </a:rPr>
              <a:t>successful</a:t>
            </a:r>
            <a:r>
              <a:rPr lang="de-DE" sz="2300" dirty="0">
                <a:ea typeface="ＭＳ Ｐゴシック" pitchFamily="34" charset="-128"/>
              </a:rPr>
              <a:t> </a:t>
            </a:r>
            <a:r>
              <a:rPr lang="de-DE" sz="2300" dirty="0" err="1">
                <a:ea typeface="ＭＳ Ｐゴシック" pitchFamily="34" charset="-128"/>
              </a:rPr>
              <a:t>completion</a:t>
            </a:r>
            <a:r>
              <a:rPr lang="de-DE" sz="2300" dirty="0">
                <a:ea typeface="ＭＳ Ｐゴシック" pitchFamily="34" charset="-128"/>
              </a:rPr>
              <a:t> </a:t>
            </a:r>
            <a:r>
              <a:rPr lang="de-DE" sz="2300" dirty="0" err="1">
                <a:ea typeface="ＭＳ Ｐゴシック" pitchFamily="34" charset="-128"/>
              </a:rPr>
              <a:t>of</a:t>
            </a:r>
            <a:r>
              <a:rPr lang="de-DE" sz="2300" dirty="0">
                <a:ea typeface="ＭＳ Ｐゴシック" pitchFamily="34" charset="-128"/>
              </a:rPr>
              <a:t> </a:t>
            </a:r>
            <a:r>
              <a:rPr lang="de-DE" sz="2300" dirty="0" err="1">
                <a:ea typeface="ＭＳ Ｐゴシック" pitchFamily="34" charset="-128"/>
              </a:rPr>
              <a:t>this</a:t>
            </a:r>
            <a:r>
              <a:rPr lang="de-DE" sz="2300" dirty="0">
                <a:ea typeface="ＭＳ Ｐゴシック" pitchFamily="34" charset="-128"/>
              </a:rPr>
              <a:t> </a:t>
            </a:r>
            <a:r>
              <a:rPr lang="de-DE" sz="2300" dirty="0" err="1" smtClean="0">
                <a:ea typeface="ＭＳ Ｐゴシック" pitchFamily="34" charset="-128"/>
              </a:rPr>
              <a:t>programme</a:t>
            </a:r>
            <a:r>
              <a:rPr lang="de-DE" sz="2300" dirty="0" smtClean="0">
                <a:ea typeface="ＭＳ Ｐゴシック" pitchFamily="34" charset="-128"/>
              </a:rPr>
              <a:t> </a:t>
            </a:r>
            <a:endParaRPr lang="de-DE" sz="2300" dirty="0">
              <a:ea typeface="ＭＳ Ｐゴシック" pitchFamily="34" charset="-128"/>
            </a:endParaRPr>
          </a:p>
          <a:p>
            <a:pPr>
              <a:buNone/>
            </a:pPr>
            <a:r>
              <a:rPr lang="de-DE" sz="2300" dirty="0">
                <a:ea typeface="ＭＳ Ｐゴシック" pitchFamily="34" charset="-128"/>
              </a:rPr>
              <a:t>	(</a:t>
            </a:r>
            <a:r>
              <a:rPr lang="de-DE" sz="2300" dirty="0" err="1">
                <a:ea typeface="ＭＳ Ｐゴシック" pitchFamily="34" charset="-128"/>
              </a:rPr>
              <a:t>If</a:t>
            </a:r>
            <a:r>
              <a:rPr lang="de-DE" sz="2300" dirty="0">
                <a:ea typeface="ＭＳ Ｐゴシック" pitchFamily="34" charset="-128"/>
              </a:rPr>
              <a:t> 2 </a:t>
            </a:r>
            <a:r>
              <a:rPr lang="de-DE" sz="2300" dirty="0" err="1">
                <a:ea typeface="ＭＳ Ｐゴシック" pitchFamily="34" charset="-128"/>
              </a:rPr>
              <a:t>degrees</a:t>
            </a:r>
            <a:r>
              <a:rPr lang="de-DE" sz="2300" dirty="0">
                <a:ea typeface="ＭＳ Ｐゴシック" pitchFamily="34" charset="-128"/>
              </a:rPr>
              <a:t> </a:t>
            </a:r>
            <a:r>
              <a:rPr lang="de-DE" sz="2300" dirty="0" err="1">
                <a:ea typeface="ＭＳ Ｐゴシック" pitchFamily="34" charset="-128"/>
              </a:rPr>
              <a:t>are</a:t>
            </a:r>
            <a:r>
              <a:rPr lang="de-DE" sz="2300" dirty="0">
                <a:ea typeface="ＭＳ Ｐゴシック" pitchFamily="34" charset="-128"/>
              </a:rPr>
              <a:t> </a:t>
            </a:r>
            <a:r>
              <a:rPr lang="de-DE" sz="2300" dirty="0" err="1">
                <a:ea typeface="ＭＳ Ｐゴシック" pitchFamily="34" charset="-128"/>
              </a:rPr>
              <a:t>awarded</a:t>
            </a:r>
            <a:r>
              <a:rPr lang="de-DE" sz="2300" dirty="0">
                <a:ea typeface="ＭＳ Ｐゴシック" pitchFamily="34" charset="-128"/>
              </a:rPr>
              <a:t> </a:t>
            </a:r>
            <a:r>
              <a:rPr lang="de-DE" sz="2300" dirty="0" err="1">
                <a:ea typeface="ＭＳ Ｐゴシック" pitchFamily="34" charset="-128"/>
              </a:rPr>
              <a:t>by</a:t>
            </a:r>
            <a:r>
              <a:rPr lang="de-DE" sz="2300" dirty="0">
                <a:ea typeface="ＭＳ Ｐゴシック" pitchFamily="34" charset="-128"/>
              </a:rPr>
              <a:t> 2 </a:t>
            </a:r>
            <a:r>
              <a:rPr lang="de-DE" sz="2300" dirty="0" err="1">
                <a:ea typeface="ＭＳ Ｐゴシック" pitchFamily="34" charset="-128"/>
              </a:rPr>
              <a:t>institutions</a:t>
            </a:r>
            <a:r>
              <a:rPr lang="de-DE" sz="2300" dirty="0">
                <a:ea typeface="ＭＳ Ｐゴシック" pitchFamily="34" charset="-128"/>
              </a:rPr>
              <a:t>, </a:t>
            </a:r>
            <a:r>
              <a:rPr lang="de-DE" sz="2300" dirty="0" err="1">
                <a:ea typeface="ＭＳ Ｐゴシック" pitchFamily="34" charset="-128"/>
              </a:rPr>
              <a:t>this</a:t>
            </a:r>
            <a:r>
              <a:rPr lang="de-DE" sz="2300" dirty="0">
                <a:ea typeface="ＭＳ Ｐゴシック" pitchFamily="34" charset="-128"/>
              </a:rPr>
              <a:t> </a:t>
            </a:r>
            <a:r>
              <a:rPr lang="de-DE" sz="2300" dirty="0" err="1">
                <a:ea typeface="ＭＳ Ｐゴシック" pitchFamily="34" charset="-128"/>
              </a:rPr>
              <a:t>is</a:t>
            </a:r>
            <a:r>
              <a:rPr lang="de-DE" sz="2300" dirty="0">
                <a:ea typeface="ＭＳ Ｐゴシック" pitchFamily="34" charset="-128"/>
              </a:rPr>
              <a:t> a „double </a:t>
            </a:r>
            <a:r>
              <a:rPr lang="de-DE" sz="2300" dirty="0" err="1">
                <a:ea typeface="ＭＳ Ｐゴシック" pitchFamily="34" charset="-128"/>
              </a:rPr>
              <a:t>degree</a:t>
            </a:r>
            <a:r>
              <a:rPr lang="de-DE" sz="2300" dirty="0">
                <a:ea typeface="ＭＳ Ｐゴシック" pitchFamily="34" charset="-128"/>
              </a:rPr>
              <a:t>“)</a:t>
            </a:r>
          </a:p>
          <a:p>
            <a:pPr eaLnBrk="1" hangingPunct="1">
              <a:buClr>
                <a:schemeClr val="accent1"/>
              </a:buClr>
              <a:buFont typeface="Wingdings" pitchFamily="2" charset="2"/>
              <a:buChar char="§"/>
            </a:pPr>
            <a:endParaRPr lang="de-DE" sz="2300" dirty="0" smtClean="0">
              <a:ea typeface="ＭＳ Ｐゴシック" pitchFamily="34" charset="-128"/>
            </a:endParaRPr>
          </a:p>
          <a:p>
            <a:pPr eaLnBrk="1" hangingPunct="1">
              <a:buClr>
                <a:schemeClr val="accent1"/>
              </a:buClr>
              <a:buFont typeface="Wingdings" pitchFamily="2" charset="2"/>
              <a:buChar char="§"/>
            </a:pPr>
            <a:endParaRPr lang="de-DE" sz="2300" dirty="0" smtClean="0">
              <a:ea typeface="ＭＳ Ｐゴシック" pitchFamily="34" charset="-128"/>
            </a:endParaRPr>
          </a:p>
        </p:txBody>
      </p:sp>
      <p:sp>
        <p:nvSpPr>
          <p:cNvPr id="16389" name="Rectangle 4"/>
          <p:cNvSpPr>
            <a:spLocks noChangeArrowheads="1"/>
          </p:cNvSpPr>
          <p:nvPr/>
        </p:nvSpPr>
        <p:spPr bwMode="auto">
          <a:xfrm>
            <a:off x="5370513" y="1239838"/>
            <a:ext cx="25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de-DE">
                <a:solidFill>
                  <a:srgbClr val="FFFFFF"/>
                </a:solidFill>
              </a:rPr>
              <a:t> </a:t>
            </a:r>
          </a:p>
        </p:txBody>
      </p:sp>
    </p:spTree>
    <p:extLst>
      <p:ext uri="{BB962C8B-B14F-4D97-AF65-F5344CB8AC3E}">
        <p14:creationId xmlns:p14="http://schemas.microsoft.com/office/powerpoint/2010/main" val="32433241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ChangeArrowheads="1"/>
          </p:cNvSpPr>
          <p:nvPr>
            <p:ph type="title"/>
          </p:nvPr>
        </p:nvSpPr>
        <p:spPr>
          <a:xfrm>
            <a:off x="685800" y="838200"/>
            <a:ext cx="7991475" cy="431800"/>
          </a:xfrm>
        </p:spPr>
        <p:txBody>
          <a:bodyPr/>
          <a:lstStyle/>
          <a:p>
            <a:pPr eaLnBrk="1" hangingPunct="1">
              <a:defRPr/>
            </a:pPr>
            <a:r>
              <a:rPr lang="de-DE" b="1" dirty="0" smtClean="0">
                <a:solidFill>
                  <a:srgbClr val="2FB2FF"/>
                </a:solidFill>
                <a:effectLst>
                  <a:outerShdw blurRad="38100" dist="38100" dir="2700000" algn="tl">
                    <a:srgbClr val="DDDDDD"/>
                  </a:outerShdw>
                </a:effectLst>
                <a:ea typeface="ＭＳ Ｐゴシック" charset="-128"/>
                <a:cs typeface="ＭＳ Ｐゴシック" charset="-128"/>
              </a:rPr>
              <a:t>   </a:t>
            </a:r>
            <a:r>
              <a:rPr lang="de-DE" dirty="0" err="1" smtClean="0">
                <a:effectLst/>
              </a:rPr>
              <a:t>Definitions</a:t>
            </a:r>
            <a:r>
              <a:rPr lang="de-DE" dirty="0" smtClean="0">
                <a:effectLst/>
              </a:rPr>
              <a:t> in EA</a:t>
            </a:r>
            <a:endParaRPr lang="de-DE" dirty="0">
              <a:effectLst/>
            </a:endParaRPr>
          </a:p>
        </p:txBody>
      </p:sp>
      <p:sp>
        <p:nvSpPr>
          <p:cNvPr id="16388" name="Rectangle 3"/>
          <p:cNvSpPr>
            <a:spLocks noGrp="1" noChangeArrowheads="1"/>
          </p:cNvSpPr>
          <p:nvPr>
            <p:ph type="body" idx="1"/>
          </p:nvPr>
        </p:nvSpPr>
        <p:spPr>
          <a:xfrm>
            <a:off x="1219200" y="1676400"/>
            <a:ext cx="7199313" cy="3959225"/>
          </a:xfrm>
        </p:spPr>
        <p:txBody>
          <a:bodyPr/>
          <a:lstStyle/>
          <a:p>
            <a:pPr eaLnBrk="1" hangingPunct="1">
              <a:buFont typeface="Wingdings" pitchFamily="2" charset="2"/>
              <a:buChar char="§"/>
            </a:pPr>
            <a:endParaRPr lang="de-DE" sz="2200" b="1" dirty="0" smtClean="0">
              <a:ea typeface="ＭＳ Ｐゴシック" pitchFamily="34" charset="-128"/>
            </a:endParaRPr>
          </a:p>
          <a:p>
            <a:pPr>
              <a:buClr>
                <a:schemeClr val="accent1"/>
              </a:buClr>
            </a:pPr>
            <a:r>
              <a:rPr lang="de-DE" sz="2300" dirty="0">
                <a:solidFill>
                  <a:srgbClr val="FF0000"/>
                </a:solidFill>
                <a:ea typeface="ＭＳ Ｐゴシック" pitchFamily="34" charset="-128"/>
              </a:rPr>
              <a:t>Joint </a:t>
            </a:r>
            <a:r>
              <a:rPr lang="de-DE" sz="2300" dirty="0" err="1">
                <a:solidFill>
                  <a:srgbClr val="FF0000"/>
                </a:solidFill>
                <a:ea typeface="ＭＳ Ｐゴシック" pitchFamily="34" charset="-128"/>
              </a:rPr>
              <a:t>degree</a:t>
            </a:r>
            <a:r>
              <a:rPr lang="de-DE" sz="2300" dirty="0">
                <a:solidFill>
                  <a:srgbClr val="FF0000"/>
                </a:solidFill>
                <a:ea typeface="ＭＳ Ｐゴシック" pitchFamily="34" charset="-128"/>
              </a:rPr>
              <a:t>:</a:t>
            </a:r>
            <a:r>
              <a:rPr lang="de-DE" sz="2300" dirty="0">
                <a:ea typeface="ＭＳ Ｐゴシック" pitchFamily="34" charset="-128"/>
              </a:rPr>
              <a:t> </a:t>
            </a:r>
            <a:r>
              <a:rPr lang="de-DE" sz="2300" dirty="0" smtClean="0">
                <a:ea typeface="ＭＳ Ｐゴシック" pitchFamily="34" charset="-128"/>
              </a:rPr>
              <a:t>A </a:t>
            </a:r>
            <a:r>
              <a:rPr lang="de-DE" sz="2300" dirty="0" err="1">
                <a:ea typeface="ＭＳ Ｐゴシック" pitchFamily="34" charset="-128"/>
              </a:rPr>
              <a:t>single</a:t>
            </a:r>
            <a:r>
              <a:rPr lang="de-DE" sz="2300" dirty="0">
                <a:ea typeface="ＭＳ Ｐゴシック" pitchFamily="34" charset="-128"/>
              </a:rPr>
              <a:t> </a:t>
            </a:r>
            <a:r>
              <a:rPr lang="de-DE" sz="2300" dirty="0" err="1">
                <a:ea typeface="ＭＳ Ｐゴシック" pitchFamily="34" charset="-128"/>
              </a:rPr>
              <a:t>document</a:t>
            </a:r>
            <a:r>
              <a:rPr lang="de-DE" sz="2300" dirty="0">
                <a:ea typeface="ＭＳ Ｐゴシック" pitchFamily="34" charset="-128"/>
              </a:rPr>
              <a:t> </a:t>
            </a:r>
            <a:r>
              <a:rPr lang="de-DE" sz="2300" dirty="0" err="1">
                <a:ea typeface="ＭＳ Ｐゴシック" pitchFamily="34" charset="-128"/>
              </a:rPr>
              <a:t>awarded</a:t>
            </a:r>
            <a:r>
              <a:rPr lang="de-DE" sz="2300" dirty="0">
                <a:ea typeface="ＭＳ Ｐゴシック" pitchFamily="34" charset="-128"/>
              </a:rPr>
              <a:t> </a:t>
            </a:r>
            <a:r>
              <a:rPr lang="de-DE" sz="2300" dirty="0" err="1">
                <a:ea typeface="ＭＳ Ｐゴシック" pitchFamily="34" charset="-128"/>
              </a:rPr>
              <a:t>by</a:t>
            </a:r>
            <a:r>
              <a:rPr lang="de-DE" sz="2300" dirty="0">
                <a:ea typeface="ＭＳ Ｐゴシック" pitchFamily="34" charset="-128"/>
              </a:rPr>
              <a:t> HEIs </a:t>
            </a:r>
            <a:r>
              <a:rPr lang="de-DE" sz="2300" dirty="0" err="1">
                <a:ea typeface="ＭＳ Ｐゴシック" pitchFamily="34" charset="-128"/>
              </a:rPr>
              <a:t>offering</a:t>
            </a:r>
            <a:r>
              <a:rPr lang="de-DE" sz="2300" dirty="0">
                <a:ea typeface="ＭＳ Ｐゴシック" pitchFamily="34" charset="-128"/>
              </a:rPr>
              <a:t> </a:t>
            </a:r>
            <a:r>
              <a:rPr lang="de-DE" sz="2300" dirty="0" err="1">
                <a:ea typeface="ＭＳ Ｐゴシック" pitchFamily="34" charset="-128"/>
              </a:rPr>
              <a:t>the</a:t>
            </a:r>
            <a:r>
              <a:rPr lang="de-DE" sz="2300" dirty="0">
                <a:ea typeface="ＭＳ Ｐゴシック" pitchFamily="34" charset="-128"/>
              </a:rPr>
              <a:t> </a:t>
            </a:r>
            <a:r>
              <a:rPr lang="de-DE" sz="2300" dirty="0" err="1">
                <a:ea typeface="ＭＳ Ｐゴシック" pitchFamily="34" charset="-128"/>
              </a:rPr>
              <a:t>joint</a:t>
            </a:r>
            <a:r>
              <a:rPr lang="de-DE" sz="2300" dirty="0">
                <a:ea typeface="ＭＳ Ｐゴシック" pitchFamily="34" charset="-128"/>
              </a:rPr>
              <a:t> </a:t>
            </a:r>
            <a:r>
              <a:rPr lang="de-DE" sz="2300" dirty="0" err="1">
                <a:ea typeface="ＭＳ Ｐゴシック" pitchFamily="34" charset="-128"/>
              </a:rPr>
              <a:t>programme</a:t>
            </a:r>
            <a:r>
              <a:rPr lang="de-DE" sz="2300" dirty="0">
                <a:ea typeface="ＭＳ Ｐゴシック" pitchFamily="34" charset="-128"/>
              </a:rPr>
              <a:t> </a:t>
            </a:r>
            <a:r>
              <a:rPr lang="de-DE" sz="2300" dirty="0" err="1">
                <a:ea typeface="ＭＳ Ｐゴシック" pitchFamily="34" charset="-128"/>
              </a:rPr>
              <a:t>and</a:t>
            </a:r>
            <a:r>
              <a:rPr lang="de-DE" sz="2300" dirty="0">
                <a:ea typeface="ＭＳ Ｐゴシック" pitchFamily="34" charset="-128"/>
              </a:rPr>
              <a:t> </a:t>
            </a:r>
            <a:r>
              <a:rPr lang="de-DE" sz="2300" dirty="0" err="1">
                <a:ea typeface="ＭＳ Ｐゴシック" pitchFamily="34" charset="-128"/>
              </a:rPr>
              <a:t>nationally</a:t>
            </a:r>
            <a:r>
              <a:rPr lang="de-DE" sz="2300" dirty="0">
                <a:ea typeface="ＭＳ Ｐゴシック" pitchFamily="34" charset="-128"/>
              </a:rPr>
              <a:t> </a:t>
            </a:r>
            <a:r>
              <a:rPr lang="de-DE" sz="2300" dirty="0" err="1">
                <a:ea typeface="ＭＳ Ｐゴシック" pitchFamily="34" charset="-128"/>
              </a:rPr>
              <a:t>acknowledged</a:t>
            </a:r>
            <a:r>
              <a:rPr lang="de-DE" sz="2300" dirty="0">
                <a:ea typeface="ＭＳ Ｐゴシック" pitchFamily="34" charset="-128"/>
              </a:rPr>
              <a:t> </a:t>
            </a:r>
            <a:r>
              <a:rPr lang="de-DE" sz="2300" dirty="0" err="1">
                <a:ea typeface="ＭＳ Ｐゴシック" pitchFamily="34" charset="-128"/>
              </a:rPr>
              <a:t>as</a:t>
            </a:r>
            <a:r>
              <a:rPr lang="de-DE" sz="2300" dirty="0">
                <a:ea typeface="ＭＳ Ｐゴシック" pitchFamily="34" charset="-128"/>
              </a:rPr>
              <a:t> </a:t>
            </a:r>
            <a:r>
              <a:rPr lang="de-DE" sz="2300" dirty="0" err="1">
                <a:ea typeface="ＭＳ Ｐゴシック" pitchFamily="34" charset="-128"/>
              </a:rPr>
              <a:t>the</a:t>
            </a:r>
            <a:r>
              <a:rPr lang="de-DE" sz="2300" dirty="0">
                <a:ea typeface="ＭＳ Ｐゴシック" pitchFamily="34" charset="-128"/>
              </a:rPr>
              <a:t> </a:t>
            </a:r>
            <a:r>
              <a:rPr lang="de-DE" sz="2300" dirty="0" err="1">
                <a:ea typeface="ＭＳ Ｐゴシック" pitchFamily="34" charset="-128"/>
              </a:rPr>
              <a:t>recognised</a:t>
            </a:r>
            <a:r>
              <a:rPr lang="de-DE" sz="2300" dirty="0">
                <a:ea typeface="ＭＳ Ｐゴシック" pitchFamily="34" charset="-128"/>
              </a:rPr>
              <a:t> </a:t>
            </a:r>
            <a:r>
              <a:rPr lang="de-DE" sz="2300" dirty="0" err="1">
                <a:ea typeface="ＭＳ Ｐゴシック" pitchFamily="34" charset="-128"/>
              </a:rPr>
              <a:t>award</a:t>
            </a:r>
            <a:r>
              <a:rPr lang="de-DE" sz="2300" dirty="0">
                <a:ea typeface="ＭＳ Ｐゴシック" pitchFamily="34" charset="-128"/>
              </a:rPr>
              <a:t> </a:t>
            </a:r>
            <a:r>
              <a:rPr lang="de-DE" sz="2300" dirty="0" err="1">
                <a:ea typeface="ＭＳ Ｐゴシック" pitchFamily="34" charset="-128"/>
              </a:rPr>
              <a:t>of</a:t>
            </a:r>
            <a:r>
              <a:rPr lang="de-DE" sz="2300" dirty="0">
                <a:ea typeface="ＭＳ Ｐゴシック" pitchFamily="34" charset="-128"/>
              </a:rPr>
              <a:t> </a:t>
            </a:r>
            <a:r>
              <a:rPr lang="de-DE" sz="2300" dirty="0" err="1">
                <a:ea typeface="ＭＳ Ｐゴシック" pitchFamily="34" charset="-128"/>
              </a:rPr>
              <a:t>the</a:t>
            </a:r>
            <a:r>
              <a:rPr lang="de-DE" sz="2300" dirty="0">
                <a:ea typeface="ＭＳ Ｐゴシック" pitchFamily="34" charset="-128"/>
              </a:rPr>
              <a:t> </a:t>
            </a:r>
            <a:r>
              <a:rPr lang="de-DE" sz="2300" dirty="0" err="1">
                <a:ea typeface="ＭＳ Ｐゴシック" pitchFamily="34" charset="-128"/>
              </a:rPr>
              <a:t>joint</a:t>
            </a:r>
            <a:r>
              <a:rPr lang="de-DE" sz="2300" dirty="0">
                <a:ea typeface="ＭＳ Ｐゴシック" pitchFamily="34" charset="-128"/>
              </a:rPr>
              <a:t> </a:t>
            </a:r>
            <a:r>
              <a:rPr lang="de-DE" sz="2300" dirty="0" err="1" smtClean="0">
                <a:ea typeface="ＭＳ Ｐゴシック" pitchFamily="34" charset="-128"/>
              </a:rPr>
              <a:t>programme</a:t>
            </a:r>
            <a:endParaRPr lang="de-DE" sz="2300" dirty="0" smtClean="0">
              <a:ea typeface="ＭＳ Ｐゴシック" pitchFamily="34" charset="-128"/>
            </a:endParaRPr>
          </a:p>
          <a:p>
            <a:pPr eaLnBrk="1" hangingPunct="1">
              <a:buClr>
                <a:schemeClr val="accent1"/>
              </a:buClr>
              <a:buFont typeface="Wingdings" pitchFamily="2" charset="2"/>
              <a:buChar char="§"/>
            </a:pPr>
            <a:endParaRPr lang="de-DE" sz="2300" dirty="0" smtClean="0">
              <a:ea typeface="ＭＳ Ｐゴシック" pitchFamily="34" charset="-128"/>
            </a:endParaRPr>
          </a:p>
          <a:p>
            <a:pPr eaLnBrk="1" hangingPunct="1">
              <a:buClr>
                <a:schemeClr val="accent1"/>
              </a:buClr>
              <a:buFont typeface="Wingdings" pitchFamily="2" charset="2"/>
              <a:buChar char="§"/>
            </a:pPr>
            <a:endParaRPr lang="de-DE" sz="2300" dirty="0" smtClean="0">
              <a:ea typeface="ＭＳ Ｐゴシック" pitchFamily="34" charset="-128"/>
            </a:endParaRPr>
          </a:p>
        </p:txBody>
      </p:sp>
      <p:sp>
        <p:nvSpPr>
          <p:cNvPr id="16389" name="Rectangle 4"/>
          <p:cNvSpPr>
            <a:spLocks noChangeArrowheads="1"/>
          </p:cNvSpPr>
          <p:nvPr/>
        </p:nvSpPr>
        <p:spPr bwMode="auto">
          <a:xfrm>
            <a:off x="5370513" y="1239838"/>
            <a:ext cx="25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de-DE">
                <a:solidFill>
                  <a:srgbClr val="FFFFFF"/>
                </a:solidFill>
              </a:rPr>
              <a:t> </a:t>
            </a:r>
          </a:p>
        </p:txBody>
      </p:sp>
    </p:spTree>
    <p:extLst>
      <p:ext uri="{BB962C8B-B14F-4D97-AF65-F5344CB8AC3E}">
        <p14:creationId xmlns:p14="http://schemas.microsoft.com/office/powerpoint/2010/main" val="1224643615"/>
      </p:ext>
    </p:extLst>
  </p:cSld>
  <p:clrMapOvr>
    <a:masterClrMapping/>
  </p:clrMapOvr>
  <p:timing>
    <p:tnLst>
      <p:par>
        <p:cTn id="1" dur="indefinite" restart="never" nodeType="tmRoot"/>
      </p:par>
    </p:tnLst>
  </p:timing>
</p:sld>
</file>

<file path=ppt/theme/theme1.xml><?xml version="1.0" encoding="utf-8"?>
<a:theme xmlns:a="http://schemas.openxmlformats.org/drawingml/2006/main" name="ECA Theme">
  <a:themeElements>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fontScheme name="3_NVAO-sjabloo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lnDef>
  </a:objectDefaults>
  <a:extraClrSchemeLst>
    <a:extraClrScheme>
      <a:clrScheme name="3_NVAO-sjabloon 1">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ECA Theme">
  <a:themeElements>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fontScheme name="3_NVAO-sjabloo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lnDef>
  </a:objectDefaults>
  <a:extraClrSchemeLst>
    <a:extraClrScheme>
      <a:clrScheme name="3_NVAO-sjabloon 1">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ECA Theme">
  <a:themeElements>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fontScheme name="3_NVAO-sjabloo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lnDef>
  </a:objectDefaults>
  <a:extraClrSchemeLst>
    <a:extraClrScheme>
      <a:clrScheme name="3_NVAO-sjabloon 1">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ECA Theme">
  <a:themeElements>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fontScheme name="3_NVAO-sjabloo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lnDef>
  </a:objectDefaults>
  <a:extraClrSchemeLst>
    <a:extraClrScheme>
      <a:clrScheme name="3_NVAO-sjabloon 1">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ECA Theme">
  <a:themeElements>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fontScheme name="3_NVAO-sjabloo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lnDef>
  </a:objectDefaults>
  <a:extraClrSchemeLst>
    <a:extraClrScheme>
      <a:clrScheme name="3_NVAO-sjabloon 1">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ECA Theme">
  <a:themeElements>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fontScheme name="3_NVAO-sjabloo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lnDef>
  </a:objectDefaults>
  <a:extraClrSchemeLst>
    <a:extraClrScheme>
      <a:clrScheme name="3_NVAO-sjabloon 1">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ECA Theme">
  <a:themeElements>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fontScheme name="3_NVAO-sjabloo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lnDef>
  </a:objectDefaults>
  <a:extraClrSchemeLst>
    <a:extraClrScheme>
      <a:clrScheme name="3_NVAO-sjabloon 1">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4_ECA Theme">
  <a:themeElements>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fontScheme name="3_NVAO-sjabloo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lnDef>
  </a:objectDefaults>
  <a:extraClrSchemeLst>
    <a:extraClrScheme>
      <a:clrScheme name="3_NVAO-sjabloon 1">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5_ECA Theme">
  <a:themeElements>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fontScheme name="3_NVAO-sjabloo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lnDef>
  </a:objectDefaults>
  <a:extraClrSchemeLst>
    <a:extraClrScheme>
      <a:clrScheme name="3_NVAO-sjabloon 1">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6_ECA Theme">
  <a:themeElements>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fontScheme name="3_NVAO-sjabloo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lnDef>
  </a:objectDefaults>
  <a:extraClrSchemeLst>
    <a:extraClrScheme>
      <a:clrScheme name="3_NVAO-sjabloon 1">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7_ECA Theme">
  <a:themeElements>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fontScheme name="3_NVAO-sjabloo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lnDef>
  </a:objectDefaults>
  <a:extraClrSchemeLst>
    <a:extraClrScheme>
      <a:clrScheme name="3_NVAO-sjabloon 1">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CA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3_NVAO-sjabloo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lnDef>
  </a:objectDefaults>
  <a:extraClrSchemeLst>
    <a:extraClrScheme>
      <a:clrScheme name="3_NVAO-sjabloon 1">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8_ECA Theme">
  <a:themeElements>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fontScheme name="3_NVAO-sjabloo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lnDef>
  </a:objectDefaults>
  <a:extraClrSchemeLst>
    <a:extraClrScheme>
      <a:clrScheme name="3_NVAO-sjabloon 1">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9_ECA Theme">
  <a:themeElements>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fontScheme name="3_NVAO-sjabloo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lnDef>
  </a:objectDefaults>
  <a:extraClrSchemeLst>
    <a:extraClrScheme>
      <a:clrScheme name="3_NVAO-sjabloon 1">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0_ECA Theme">
  <a:themeElements>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fontScheme name="3_NVAO-sjabloo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lnDef>
  </a:objectDefaults>
  <a:extraClrSchemeLst>
    <a:extraClrScheme>
      <a:clrScheme name="3_NVAO-sjabloon 1">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1_ECA Theme">
  <a:themeElements>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fontScheme name="3_NVAO-sjabloo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lnDef>
  </a:objectDefaults>
  <a:extraClrSchemeLst>
    <a:extraClrScheme>
      <a:clrScheme name="3_NVAO-sjabloon 1">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2_ECA Theme">
  <a:themeElements>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fontScheme name="3_NVAO-sjabloo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lnDef>
  </a:objectDefaults>
  <a:extraClrSchemeLst>
    <a:extraClrScheme>
      <a:clrScheme name="3_NVAO-sjabloon 1">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3_ECA Theme">
  <a:themeElements>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fontScheme name="3_NVAO-sjabloo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lnDef>
  </a:objectDefaults>
  <a:extraClrSchemeLst>
    <a:extraClrScheme>
      <a:clrScheme name="3_NVAO-sjabloon 1">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4_ECA Theme">
  <a:themeElements>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fontScheme name="3_NVAO-sjabloo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lnDef>
  </a:objectDefaults>
  <a:extraClrSchemeLst>
    <a:extraClrScheme>
      <a:clrScheme name="3_NVAO-sjabloon 1">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5_ECA Theme">
  <a:themeElements>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fontScheme name="3_NVAO-sjabloo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lnDef>
  </a:objectDefaults>
  <a:extraClrSchemeLst>
    <a:extraClrScheme>
      <a:clrScheme name="3_NVAO-sjabloon 1">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6_ECA Theme">
  <a:themeElements>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fontScheme name="3_NVAO-sjabloo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lnDef>
  </a:objectDefaults>
  <a:extraClrSchemeLst>
    <a:extraClrScheme>
      <a:clrScheme name="3_NVAO-sjabloon 1">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7_ECA Theme">
  <a:themeElements>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fontScheme name="3_NVAO-sjabloo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lnDef>
  </a:objectDefaults>
  <a:extraClrSchemeLst>
    <a:extraClrScheme>
      <a:clrScheme name="3_NVAO-sjabloon 1">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ECA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3_NVAO-sjabloo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lnDef>
  </a:objectDefaults>
  <a:extraClrSchemeLst>
    <a:extraClrScheme>
      <a:clrScheme name="3_NVAO-sjabloon 1">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8_ECA Theme">
  <a:themeElements>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fontScheme name="3_NVAO-sjabloo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lnDef>
  </a:objectDefaults>
  <a:extraClrSchemeLst>
    <a:extraClrScheme>
      <a:clrScheme name="3_NVAO-sjabloon 1">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9_ECA Theme">
  <a:themeElements>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fontScheme name="3_NVAO-sjabloo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lnDef>
  </a:objectDefaults>
  <a:extraClrSchemeLst>
    <a:extraClrScheme>
      <a:clrScheme name="3_NVAO-sjabloon 1">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0_ECA Theme">
  <a:themeElements>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fontScheme name="3_NVAO-sjabloo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lnDef>
  </a:objectDefaults>
  <a:extraClrSchemeLst>
    <a:extraClrScheme>
      <a:clrScheme name="3_NVAO-sjabloon 1">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1_ECA Theme">
  <a:themeElements>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fontScheme name="3_NVAO-sjabloo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lnDef>
  </a:objectDefaults>
  <a:extraClrSchemeLst>
    <a:extraClrScheme>
      <a:clrScheme name="3_NVAO-sjabloon 1">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2_ECA Theme">
  <a:themeElements>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fontScheme name="3_NVAO-sjabloo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lnDef>
  </a:objectDefaults>
  <a:extraClrSchemeLst>
    <a:extraClrScheme>
      <a:clrScheme name="3_NVAO-sjabloon 1">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3_ECA Theme">
  <a:themeElements>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fontScheme name="3_NVAO-sjabloo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lnDef>
  </a:objectDefaults>
  <a:extraClrSchemeLst>
    <a:extraClrScheme>
      <a:clrScheme name="3_NVAO-sjabloon 1">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4_ECA Theme">
  <a:themeElements>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fontScheme name="3_NVAO-sjabloo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lnDef>
  </a:objectDefaults>
  <a:extraClrSchemeLst>
    <a:extraClrScheme>
      <a:clrScheme name="3_NVAO-sjabloon 1">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5_ECA Theme">
  <a:themeElements>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fontScheme name="3_NVAO-sjabloo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lnDef>
  </a:objectDefaults>
  <a:extraClrSchemeLst>
    <a:extraClrScheme>
      <a:clrScheme name="3_NVAO-sjabloon 1">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36_ECA Theme">
  <a:themeElements>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fontScheme name="3_NVAO-sjabloo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lnDef>
  </a:objectDefaults>
  <a:extraClrSchemeLst>
    <a:extraClrScheme>
      <a:clrScheme name="3_NVAO-sjabloon 1">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37_ECA Theme">
  <a:themeElements>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fontScheme name="3_NVAO-sjabloo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lnDef>
  </a:objectDefaults>
  <a:extraClrSchemeLst>
    <a:extraClrScheme>
      <a:clrScheme name="3_NVAO-sjabloon 1">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ECA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3_NVAO-sjabloo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lnDef>
  </a:objectDefaults>
  <a:extraClrSchemeLst>
    <a:extraClrScheme>
      <a:clrScheme name="3_NVAO-sjabloon 1">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38_ECA Theme">
  <a:themeElements>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fontScheme name="3_NVAO-sjabloo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lnDef>
  </a:objectDefaults>
  <a:extraClrSchemeLst>
    <a:extraClrScheme>
      <a:clrScheme name="3_NVAO-sjabloon 1">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39_ECA Theme">
  <a:themeElements>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fontScheme name="3_NVAO-sjabloo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lnDef>
  </a:objectDefaults>
  <a:extraClrSchemeLst>
    <a:extraClrScheme>
      <a:clrScheme name="3_NVAO-sjabloon 1">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40_ECA Theme">
  <a:themeElements>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fontScheme name="3_NVAO-sjabloo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lnDef>
  </a:objectDefaults>
  <a:extraClrSchemeLst>
    <a:extraClrScheme>
      <a:clrScheme name="3_NVAO-sjabloon 1">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41_ECA Theme">
  <a:themeElements>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fontScheme name="3_NVAO-sjabloo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lnDef>
  </a:objectDefaults>
  <a:extraClrSchemeLst>
    <a:extraClrScheme>
      <a:clrScheme name="3_NVAO-sjabloon 1">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42_ECA Theme">
  <a:themeElements>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fontScheme name="3_NVAO-sjabloo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lnDef>
  </a:objectDefaults>
  <a:extraClrSchemeLst>
    <a:extraClrScheme>
      <a:clrScheme name="3_NVAO-sjabloon 1">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43_ECA Theme">
  <a:themeElements>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fontScheme name="3_NVAO-sjabloo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lnDef>
  </a:objectDefaults>
  <a:extraClrSchemeLst>
    <a:extraClrScheme>
      <a:clrScheme name="3_NVAO-sjabloon 1">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44_ECA Theme">
  <a:themeElements>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fontScheme name="3_NVAO-sjabloo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lnDef>
  </a:objectDefaults>
  <a:extraClrSchemeLst>
    <a:extraClrScheme>
      <a:clrScheme name="3_NVAO-sjabloon 1">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45_ECA Theme">
  <a:themeElements>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fontScheme name="3_NVAO-sjabloo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lnDef>
  </a:objectDefaults>
  <a:extraClrSchemeLst>
    <a:extraClrScheme>
      <a:clrScheme name="3_NVAO-sjabloon 1">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46_ECA Theme">
  <a:themeElements>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fontScheme name="3_NVAO-sjabloo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lnDef>
  </a:objectDefaults>
  <a:extraClrSchemeLst>
    <a:extraClrScheme>
      <a:clrScheme name="3_NVAO-sjabloon 1">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47_ECA Theme">
  <a:themeElements>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fontScheme name="3_NVAO-sjabloo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lnDef>
  </a:objectDefaults>
  <a:extraClrSchemeLst>
    <a:extraClrScheme>
      <a:clrScheme name="3_NVAO-sjabloon 1">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ECA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3_NVAO-sjabloo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lnDef>
  </a:objectDefaults>
  <a:extraClrSchemeLst>
    <a:extraClrScheme>
      <a:clrScheme name="3_NVAO-sjabloon 1">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ECA Theme">
  <a:themeElements>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fontScheme name="3_NVAO-sjabloo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lnDef>
  </a:objectDefaults>
  <a:extraClrSchemeLst>
    <a:extraClrScheme>
      <a:clrScheme name="3_NVAO-sjabloon 1">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ECA Theme">
  <a:themeElements>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fontScheme name="3_NVAO-sjabloo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lnDef>
  </a:objectDefaults>
  <a:extraClrSchemeLst>
    <a:extraClrScheme>
      <a:clrScheme name="3_NVAO-sjabloon 1">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ECA Theme">
  <a:themeElements>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fontScheme name="3_NVAO-sjabloo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nl-NL" sz="1800" b="0" i="0" u="none" strike="noStrike" cap="none" normalizeH="0" baseline="0" smtClean="0">
            <a:ln>
              <a:noFill/>
            </a:ln>
            <a:solidFill>
              <a:srgbClr val="C0C0C0"/>
            </a:solidFill>
            <a:effectLst/>
            <a:latin typeface="Arial Narrow" pitchFamily="34" charset="0"/>
          </a:defRPr>
        </a:defPPr>
      </a:lstStyle>
    </a:lnDef>
  </a:objectDefaults>
  <a:extraClrSchemeLst>
    <a:extraClrScheme>
      <a:clrScheme name="3_NVAO-sjabloon 1">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NVAO-sjabloon 2">
        <a:dk1>
          <a:srgbClr val="000066"/>
        </a:dk1>
        <a:lt1>
          <a:srgbClr val="FFFFFF"/>
        </a:lt1>
        <a:dk2>
          <a:srgbClr val="000066"/>
        </a:dk2>
        <a:lt2>
          <a:srgbClr val="990033"/>
        </a:lt2>
        <a:accent1>
          <a:srgbClr val="FF0000"/>
        </a:accent1>
        <a:accent2>
          <a:srgbClr val="006699"/>
        </a:accent2>
        <a:accent3>
          <a:srgbClr val="FFFFFF"/>
        </a:accent3>
        <a:accent4>
          <a:srgbClr val="000056"/>
        </a:accent4>
        <a:accent5>
          <a:srgbClr val="FFAAAA"/>
        </a:accent5>
        <a:accent6>
          <a:srgbClr val="005C8A"/>
        </a:accent6>
        <a:hlink>
          <a:srgbClr val="FF6600"/>
        </a:hlink>
        <a:folHlink>
          <a:srgbClr val="00006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5273</TotalTime>
  <Words>2548</Words>
  <Application>Microsoft Office PowerPoint</Application>
  <PresentationFormat>Diavoorstelling (4:3)</PresentationFormat>
  <Paragraphs>354</Paragraphs>
  <Slides>46</Slides>
  <Notes>41</Notes>
  <HiddenSlides>0</HiddenSlides>
  <MMClips>0</MMClips>
  <ScaleCrop>false</ScaleCrop>
  <HeadingPairs>
    <vt:vector size="4" baseType="variant">
      <vt:variant>
        <vt:lpstr>Thema</vt:lpstr>
      </vt:variant>
      <vt:variant>
        <vt:i4>49</vt:i4>
      </vt:variant>
      <vt:variant>
        <vt:lpstr>Diatitels</vt:lpstr>
      </vt:variant>
      <vt:variant>
        <vt:i4>46</vt:i4>
      </vt:variant>
    </vt:vector>
  </HeadingPairs>
  <TitlesOfParts>
    <vt:vector size="95" baseType="lpstr">
      <vt:lpstr>ECA Theme</vt:lpstr>
      <vt:lpstr>1_ECA Theme</vt:lpstr>
      <vt:lpstr>2_ECA Theme</vt:lpstr>
      <vt:lpstr>3_ECA Theme</vt:lpstr>
      <vt:lpstr>4_ECA Theme</vt:lpstr>
      <vt:lpstr>Kantoorthema</vt:lpstr>
      <vt:lpstr>5_ECA Theme</vt:lpstr>
      <vt:lpstr>6_ECA Theme</vt:lpstr>
      <vt:lpstr>7_ECA Theme</vt:lpstr>
      <vt:lpstr>8_ECA Theme</vt:lpstr>
      <vt:lpstr>9_ECA Theme</vt:lpstr>
      <vt:lpstr>10_ECA Theme</vt:lpstr>
      <vt:lpstr>11_ECA Theme</vt:lpstr>
      <vt:lpstr>12_ECA Theme</vt:lpstr>
      <vt:lpstr>13_ECA Theme</vt:lpstr>
      <vt:lpstr>14_ECA Theme</vt:lpstr>
      <vt:lpstr>15_ECA Theme</vt:lpstr>
      <vt:lpstr>16_ECA Theme</vt:lpstr>
      <vt:lpstr>17_ECA Theme</vt:lpstr>
      <vt:lpstr>18_ECA Theme</vt:lpstr>
      <vt:lpstr>19_ECA Theme</vt:lpstr>
      <vt:lpstr>20_ECA Theme</vt:lpstr>
      <vt:lpstr>21_ECA Theme</vt:lpstr>
      <vt:lpstr>22_ECA Theme</vt:lpstr>
      <vt:lpstr>23_ECA Theme</vt:lpstr>
      <vt:lpstr>24_ECA Theme</vt:lpstr>
      <vt:lpstr>25_ECA Theme</vt:lpstr>
      <vt:lpstr>26_ECA Theme</vt:lpstr>
      <vt:lpstr>27_ECA Theme</vt:lpstr>
      <vt:lpstr>28_ECA Theme</vt:lpstr>
      <vt:lpstr>29_ECA Theme</vt:lpstr>
      <vt:lpstr>30_ECA Theme</vt:lpstr>
      <vt:lpstr>31_ECA Theme</vt:lpstr>
      <vt:lpstr>32_ECA Theme</vt:lpstr>
      <vt:lpstr>33_ECA Theme</vt:lpstr>
      <vt:lpstr>34_ECA Theme</vt:lpstr>
      <vt:lpstr>35_ECA Theme</vt:lpstr>
      <vt:lpstr>36_ECA Theme</vt:lpstr>
      <vt:lpstr>37_ECA Theme</vt:lpstr>
      <vt:lpstr>38_ECA Theme</vt:lpstr>
      <vt:lpstr>39_ECA Theme</vt:lpstr>
      <vt:lpstr>40_ECA Theme</vt:lpstr>
      <vt:lpstr>41_ECA Theme</vt:lpstr>
      <vt:lpstr>42_ECA Theme</vt:lpstr>
      <vt:lpstr>43_ECA Theme</vt:lpstr>
      <vt:lpstr>44_ECA Theme</vt:lpstr>
      <vt:lpstr>45_ECA Theme</vt:lpstr>
      <vt:lpstr>46_ECA Theme</vt:lpstr>
      <vt:lpstr>47_ECA Theme</vt:lpstr>
      <vt:lpstr>Accreditation of joint programmes:  the new European Approach </vt:lpstr>
      <vt:lpstr>Current status regarding accreditation of joint programmes</vt:lpstr>
      <vt:lpstr>Single procedure tested in JOQAR </vt:lpstr>
      <vt:lpstr>Additional national criteria problematic  (Source: ECA’s JOQAR project)</vt:lpstr>
      <vt:lpstr>The way forward </vt:lpstr>
      <vt:lpstr>European Approach for QA of JPs</vt:lpstr>
      <vt:lpstr>ESG Part 1. Standards and guidelines for internal quality assurance</vt:lpstr>
      <vt:lpstr>   Definitions in EA</vt:lpstr>
      <vt:lpstr>   Definitions in EA</vt:lpstr>
      <vt:lpstr>PowerPoint-presentatie</vt:lpstr>
      <vt:lpstr> A. Application in Different Systems of External QA  </vt:lpstr>
      <vt:lpstr>Standards in the European Approach </vt:lpstr>
      <vt:lpstr>Standards in the European Approach </vt:lpstr>
      <vt:lpstr>Understanding the legal issues     </vt:lpstr>
      <vt:lpstr>Joint degree: example</vt:lpstr>
      <vt:lpstr>     Overcoming challenges on recognition of joint degrees</vt:lpstr>
      <vt:lpstr>Guidelines for Good Practice for Awarding Joint Degrees</vt:lpstr>
      <vt:lpstr>Guidelines not clear? </vt:lpstr>
      <vt:lpstr>Standards in the European Approach </vt:lpstr>
      <vt:lpstr>Standards in the European Approach </vt:lpstr>
      <vt:lpstr>Standards in the European Approach </vt:lpstr>
      <vt:lpstr>Standards in the European Approach </vt:lpstr>
      <vt:lpstr>Standards in the European Approach </vt:lpstr>
      <vt:lpstr>Standards in the European Approach </vt:lpstr>
      <vt:lpstr>Standards in the European Approach </vt:lpstr>
      <vt:lpstr>Standards in the European Approach </vt:lpstr>
      <vt:lpstr>Standards in the European Approach </vt:lpstr>
      <vt:lpstr>Standards in the European Approach </vt:lpstr>
      <vt:lpstr>Standards in the European Approach </vt:lpstr>
      <vt:lpstr>Standards in the European Approach </vt:lpstr>
      <vt:lpstr>The procedure according to the European Approach </vt:lpstr>
      <vt:lpstr>The procedure according to the European Approach </vt:lpstr>
      <vt:lpstr>The procedure according to the European Approach </vt:lpstr>
      <vt:lpstr>The procedure according to the European Approach </vt:lpstr>
      <vt:lpstr>The procedure according to the European Approach </vt:lpstr>
      <vt:lpstr>The procedure according to the European Approach </vt:lpstr>
      <vt:lpstr>The procedure according to the European Approach </vt:lpstr>
      <vt:lpstr>The procedure according to the European Approach </vt:lpstr>
      <vt:lpstr>The procedure according to the European Approach </vt:lpstr>
      <vt:lpstr>The procedure according to the European Approach </vt:lpstr>
      <vt:lpstr>The procedure according to the European Approach </vt:lpstr>
      <vt:lpstr>Implementation challenges European Approach </vt:lpstr>
      <vt:lpstr>Overcoming implementation challenges</vt:lpstr>
      <vt:lpstr>ECA reports on joint programmes</vt:lpstr>
      <vt:lpstr>PowerPoint-presentatie</vt:lpstr>
      <vt:lpstr>PowerPoint-presentatie</vt:lpstr>
    </vt:vector>
  </TitlesOfParts>
  <Company>NVAO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Award conditions of  double, multiple, and joint degrees  with EU and non-EU countries</dc:title>
  <dc:creator>Axel Aerden</dc:creator>
  <cp:lastModifiedBy>NVAO</cp:lastModifiedBy>
  <cp:revision>241</cp:revision>
  <cp:lastPrinted>2014-03-04T17:38:22Z</cp:lastPrinted>
  <dcterms:created xsi:type="dcterms:W3CDTF">2011-01-10T13:54:10Z</dcterms:created>
  <dcterms:modified xsi:type="dcterms:W3CDTF">2016-02-24T12:36:10Z</dcterms:modified>
</cp:coreProperties>
</file>